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83"/>
  </p:notesMasterIdLst>
  <p:sldIdLst>
    <p:sldId id="256" r:id="rId2"/>
    <p:sldId id="310" r:id="rId3"/>
    <p:sldId id="402" r:id="rId4"/>
    <p:sldId id="403" r:id="rId5"/>
    <p:sldId id="311" r:id="rId6"/>
    <p:sldId id="313" r:id="rId7"/>
    <p:sldId id="312" r:id="rId8"/>
    <p:sldId id="314" r:id="rId9"/>
    <p:sldId id="315" r:id="rId10"/>
    <p:sldId id="401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5" r:id="rId20"/>
    <p:sldId id="326" r:id="rId21"/>
    <p:sldId id="327" r:id="rId22"/>
    <p:sldId id="328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9" r:id="rId31"/>
    <p:sldId id="340" r:id="rId32"/>
    <p:sldId id="404" r:id="rId33"/>
    <p:sldId id="406" r:id="rId34"/>
    <p:sldId id="408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1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4" r:id="rId56"/>
    <p:sldId id="365" r:id="rId57"/>
    <p:sldId id="363" r:id="rId58"/>
    <p:sldId id="366" r:id="rId59"/>
    <p:sldId id="367" r:id="rId60"/>
    <p:sldId id="368" r:id="rId61"/>
    <p:sldId id="369" r:id="rId62"/>
    <p:sldId id="370" r:id="rId63"/>
    <p:sldId id="384" r:id="rId64"/>
    <p:sldId id="385" r:id="rId65"/>
    <p:sldId id="372" r:id="rId66"/>
    <p:sldId id="373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  <p:sldId id="381" r:id="rId79"/>
    <p:sldId id="397" r:id="rId80"/>
    <p:sldId id="398" r:id="rId81"/>
    <p:sldId id="399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3310" autoAdjust="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4" Type="http://schemas.openxmlformats.org/officeDocument/2006/relationships/image" Target="../media/image29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59.svg"/><Relationship Id="rId1" Type="http://schemas.openxmlformats.org/officeDocument/2006/relationships/image" Target="../media/image158.png"/><Relationship Id="rId4" Type="http://schemas.openxmlformats.org/officeDocument/2006/relationships/image" Target="../media/image29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DE64F-E461-41C9-A5D3-B3EB1BCD0E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37BC79-B846-4D27-8C06-BBDA1F85FD7E}">
      <dgm:prSet/>
      <dgm:spPr/>
      <dgm:t>
        <a:bodyPr/>
        <a:lstStyle/>
        <a:p>
          <a:r>
            <a:rPr lang="en-US"/>
            <a:t>the interface between source &amp; compiler </a:t>
          </a:r>
        </a:p>
      </dgm:t>
    </dgm:pt>
    <dgm:pt modelId="{DD3BC7EC-A8A7-47FB-B8BB-F9FFD1543A98}" type="parTrans" cxnId="{058BD431-7AFC-43FF-8CC1-C6F67E2CA44A}">
      <dgm:prSet/>
      <dgm:spPr/>
      <dgm:t>
        <a:bodyPr/>
        <a:lstStyle/>
        <a:p>
          <a:endParaRPr lang="en-US"/>
        </a:p>
      </dgm:t>
    </dgm:pt>
    <dgm:pt modelId="{D2184F5A-6C0B-40AC-A2B8-19313074B0D1}" type="sibTrans" cxnId="{058BD431-7AFC-43FF-8CC1-C6F67E2CA44A}">
      <dgm:prSet/>
      <dgm:spPr/>
      <dgm:t>
        <a:bodyPr/>
        <a:lstStyle/>
        <a:p>
          <a:endParaRPr lang="en-US"/>
        </a:p>
      </dgm:t>
    </dgm:pt>
    <dgm:pt modelId="{4B7ABF0C-1156-4B6B-A1F1-A980A31B84C7}">
      <dgm:prSet/>
      <dgm:spPr/>
      <dgm:t>
        <a:bodyPr/>
        <a:lstStyle/>
        <a:p>
          <a:r>
            <a:rPr lang="en-US"/>
            <a:t>could be a separate pass and places its output on an intermediate file.</a:t>
          </a:r>
        </a:p>
      </dgm:t>
    </dgm:pt>
    <dgm:pt modelId="{E9F626C0-9A28-4A0E-B61C-25A6EED90387}" type="parTrans" cxnId="{D326A887-CE4A-42F5-B1B1-A479DBB75766}">
      <dgm:prSet/>
      <dgm:spPr/>
      <dgm:t>
        <a:bodyPr/>
        <a:lstStyle/>
        <a:p>
          <a:endParaRPr lang="en-US"/>
        </a:p>
      </dgm:t>
    </dgm:pt>
    <dgm:pt modelId="{72386599-73B8-4889-86FE-0C177FF0BA81}" type="sibTrans" cxnId="{D326A887-CE4A-42F5-B1B1-A479DBB75766}">
      <dgm:prSet/>
      <dgm:spPr/>
      <dgm:t>
        <a:bodyPr/>
        <a:lstStyle/>
        <a:p>
          <a:endParaRPr lang="en-US"/>
        </a:p>
      </dgm:t>
    </dgm:pt>
    <dgm:pt modelId="{88581EDE-2EFA-42E9-B78C-B0184113CC33}">
      <dgm:prSet/>
      <dgm:spPr/>
      <dgm:t>
        <a:bodyPr/>
        <a:lstStyle/>
        <a:p>
          <a:r>
            <a:rPr lang="en-US" dirty="0"/>
            <a:t>more commonly, it is a routine called by parser. </a:t>
          </a:r>
        </a:p>
      </dgm:t>
    </dgm:pt>
    <dgm:pt modelId="{D98C17FC-4A5C-4244-A004-1FACFE6D79BA}" type="parTrans" cxnId="{7D633872-ECD5-4D7B-9D77-0AD344B35444}">
      <dgm:prSet/>
      <dgm:spPr/>
      <dgm:t>
        <a:bodyPr/>
        <a:lstStyle/>
        <a:p>
          <a:endParaRPr lang="en-US"/>
        </a:p>
      </dgm:t>
    </dgm:pt>
    <dgm:pt modelId="{AF16AD0B-F3BB-4A00-B3EE-3AA7EF731135}" type="sibTrans" cxnId="{7D633872-ECD5-4D7B-9D77-0AD344B35444}">
      <dgm:prSet/>
      <dgm:spPr/>
      <dgm:t>
        <a:bodyPr/>
        <a:lstStyle/>
        <a:p>
          <a:endParaRPr lang="en-US"/>
        </a:p>
      </dgm:t>
    </dgm:pt>
    <dgm:pt modelId="{A3187F2B-9909-4CD3-8455-101BE5052F4C}">
      <dgm:prSet/>
      <dgm:spPr/>
      <dgm:t>
        <a:bodyPr/>
        <a:lstStyle/>
        <a:p>
          <a:r>
            <a:rPr lang="en-US" dirty="0"/>
            <a:t>scans character stream from where it left off and returns next token to parser. Actually the token's </a:t>
          </a:r>
          <a:r>
            <a:rPr lang="en-US" b="1" dirty="0"/>
            <a:t>lexical category </a:t>
          </a:r>
          <a:r>
            <a:rPr lang="en-US" dirty="0"/>
            <a:t>is returned in the form of </a:t>
          </a:r>
          <a:r>
            <a:rPr lang="en-US" dirty="0">
              <a:solidFill>
                <a:srgbClr val="FF0000"/>
              </a:solidFill>
            </a:rPr>
            <a:t>a simple index number</a:t>
          </a:r>
          <a:r>
            <a:rPr lang="en-US" dirty="0"/>
            <a:t> and </a:t>
          </a:r>
          <a:r>
            <a:rPr lang="en-US" dirty="0">
              <a:solidFill>
                <a:srgbClr val="FF0000"/>
              </a:solidFill>
            </a:rPr>
            <a:t>a value </a:t>
          </a:r>
          <a:r>
            <a:rPr lang="en-US" dirty="0"/>
            <a:t>for the token is left in the global variables. For some tokens only token type is returned.</a:t>
          </a:r>
        </a:p>
      </dgm:t>
    </dgm:pt>
    <dgm:pt modelId="{0D942C14-8701-4A5F-8864-9C88DFBAE551}" type="parTrans" cxnId="{C39736BC-D700-4AE9-B945-86A223BAE9F7}">
      <dgm:prSet/>
      <dgm:spPr/>
      <dgm:t>
        <a:bodyPr/>
        <a:lstStyle/>
        <a:p>
          <a:endParaRPr lang="en-US"/>
        </a:p>
      </dgm:t>
    </dgm:pt>
    <dgm:pt modelId="{CEF92974-708E-4621-84A7-E2278639BA3C}" type="sibTrans" cxnId="{C39736BC-D700-4AE9-B945-86A223BAE9F7}">
      <dgm:prSet/>
      <dgm:spPr/>
      <dgm:t>
        <a:bodyPr/>
        <a:lstStyle/>
        <a:p>
          <a:endParaRPr lang="en-US"/>
        </a:p>
      </dgm:t>
    </dgm:pt>
    <dgm:pt modelId="{4B4F108F-8A9C-4EFE-B3E7-3591E769401F}" type="pres">
      <dgm:prSet presAssocID="{2AADE64F-E461-41C9-A5D3-B3EB1BCD0EB6}" presName="root" presStyleCnt="0">
        <dgm:presLayoutVars>
          <dgm:dir/>
          <dgm:resizeHandles val="exact"/>
        </dgm:presLayoutVars>
      </dgm:prSet>
      <dgm:spPr/>
    </dgm:pt>
    <dgm:pt modelId="{65F3F69E-C800-4244-8E96-F89F9C055FD4}" type="pres">
      <dgm:prSet presAssocID="{5037BC79-B846-4D27-8C06-BBDA1F85FD7E}" presName="compNode" presStyleCnt="0"/>
      <dgm:spPr/>
    </dgm:pt>
    <dgm:pt modelId="{10BE0B83-13F6-4459-B3CD-8887B371C678}" type="pres">
      <dgm:prSet presAssocID="{5037BC79-B846-4D27-8C06-BBDA1F85FD7E}" presName="bgRect" presStyleLbl="bgShp" presStyleIdx="0" presStyleCnt="4"/>
      <dgm:spPr/>
    </dgm:pt>
    <dgm:pt modelId="{0CDD124D-379D-4DF5-9744-213A54738B33}" type="pres">
      <dgm:prSet presAssocID="{5037BC79-B846-4D27-8C06-BBDA1F85FD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電腦"/>
        </a:ext>
      </dgm:extLst>
    </dgm:pt>
    <dgm:pt modelId="{6D800F32-4452-4A46-B3E9-A580B92D6158}" type="pres">
      <dgm:prSet presAssocID="{5037BC79-B846-4D27-8C06-BBDA1F85FD7E}" presName="spaceRect" presStyleCnt="0"/>
      <dgm:spPr/>
    </dgm:pt>
    <dgm:pt modelId="{F6DEB889-8960-4AB2-A5A9-4A38112D589A}" type="pres">
      <dgm:prSet presAssocID="{5037BC79-B846-4D27-8C06-BBDA1F85FD7E}" presName="parTx" presStyleLbl="revTx" presStyleIdx="0" presStyleCnt="4">
        <dgm:presLayoutVars>
          <dgm:chMax val="0"/>
          <dgm:chPref val="0"/>
        </dgm:presLayoutVars>
      </dgm:prSet>
      <dgm:spPr/>
    </dgm:pt>
    <dgm:pt modelId="{9F33DDB4-F012-446B-917E-5F589CBB9484}" type="pres">
      <dgm:prSet presAssocID="{D2184F5A-6C0B-40AC-A2B8-19313074B0D1}" presName="sibTrans" presStyleCnt="0"/>
      <dgm:spPr/>
    </dgm:pt>
    <dgm:pt modelId="{7AC06864-EED5-4E60-BC06-9458AE073D97}" type="pres">
      <dgm:prSet presAssocID="{4B7ABF0C-1156-4B6B-A1F1-A980A31B84C7}" presName="compNode" presStyleCnt="0"/>
      <dgm:spPr/>
    </dgm:pt>
    <dgm:pt modelId="{3EADAF19-6AC6-4AE5-A7C7-B7043D049D8F}" type="pres">
      <dgm:prSet presAssocID="{4B7ABF0C-1156-4B6B-A1F1-A980A31B84C7}" presName="bgRect" presStyleLbl="bgShp" presStyleIdx="1" presStyleCnt="4"/>
      <dgm:spPr/>
    </dgm:pt>
    <dgm:pt modelId="{E3E5364E-39ED-40F5-8B32-7C3CE6A20533}" type="pres">
      <dgm:prSet presAssocID="{4B7ABF0C-1156-4B6B-A1F1-A980A31B84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1448CB6-B632-4A25-A16B-68CF96002A86}" type="pres">
      <dgm:prSet presAssocID="{4B7ABF0C-1156-4B6B-A1F1-A980A31B84C7}" presName="spaceRect" presStyleCnt="0"/>
      <dgm:spPr/>
    </dgm:pt>
    <dgm:pt modelId="{FA18F92E-A0FB-43AA-A98F-F6B942966BE0}" type="pres">
      <dgm:prSet presAssocID="{4B7ABF0C-1156-4B6B-A1F1-A980A31B84C7}" presName="parTx" presStyleLbl="revTx" presStyleIdx="1" presStyleCnt="4">
        <dgm:presLayoutVars>
          <dgm:chMax val="0"/>
          <dgm:chPref val="0"/>
        </dgm:presLayoutVars>
      </dgm:prSet>
      <dgm:spPr/>
    </dgm:pt>
    <dgm:pt modelId="{9F332448-1628-47C4-B329-54640990DB5D}" type="pres">
      <dgm:prSet presAssocID="{72386599-73B8-4889-86FE-0C177FF0BA81}" presName="sibTrans" presStyleCnt="0"/>
      <dgm:spPr/>
    </dgm:pt>
    <dgm:pt modelId="{79369D68-FB16-4B1F-86BF-376DA4DD8F79}" type="pres">
      <dgm:prSet presAssocID="{88581EDE-2EFA-42E9-B78C-B0184113CC33}" presName="compNode" presStyleCnt="0"/>
      <dgm:spPr/>
    </dgm:pt>
    <dgm:pt modelId="{D6C53507-CB15-44DD-B256-A17859485CF8}" type="pres">
      <dgm:prSet presAssocID="{88581EDE-2EFA-42E9-B78C-B0184113CC33}" presName="bgRect" presStyleLbl="bgShp" presStyleIdx="2" presStyleCnt="4"/>
      <dgm:spPr/>
    </dgm:pt>
    <dgm:pt modelId="{1EF82D5D-B966-4C99-90DC-B5B05CA31544}" type="pres">
      <dgm:prSet presAssocID="{88581EDE-2EFA-42E9-B78C-B0184113CC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3E5B54B-BB1C-4DC8-AB97-822420204FE4}" type="pres">
      <dgm:prSet presAssocID="{88581EDE-2EFA-42E9-B78C-B0184113CC33}" presName="spaceRect" presStyleCnt="0"/>
      <dgm:spPr/>
    </dgm:pt>
    <dgm:pt modelId="{E43264B8-C297-4A67-9005-EBF281C9BD24}" type="pres">
      <dgm:prSet presAssocID="{88581EDE-2EFA-42E9-B78C-B0184113CC33}" presName="parTx" presStyleLbl="revTx" presStyleIdx="2" presStyleCnt="4">
        <dgm:presLayoutVars>
          <dgm:chMax val="0"/>
          <dgm:chPref val="0"/>
        </dgm:presLayoutVars>
      </dgm:prSet>
      <dgm:spPr/>
    </dgm:pt>
    <dgm:pt modelId="{38C53E4C-49F2-4CE5-B0E2-3D6524D4C65C}" type="pres">
      <dgm:prSet presAssocID="{AF16AD0B-F3BB-4A00-B3EE-3AA7EF731135}" presName="sibTrans" presStyleCnt="0"/>
      <dgm:spPr/>
    </dgm:pt>
    <dgm:pt modelId="{5B907C8C-E5CF-4A34-BC0D-C95BE53AF42E}" type="pres">
      <dgm:prSet presAssocID="{A3187F2B-9909-4CD3-8455-101BE5052F4C}" presName="compNode" presStyleCnt="0"/>
      <dgm:spPr/>
    </dgm:pt>
    <dgm:pt modelId="{38E27564-6858-456D-9B6A-3EF2E828F6DE}" type="pres">
      <dgm:prSet presAssocID="{A3187F2B-9909-4CD3-8455-101BE5052F4C}" presName="bgRect" presStyleLbl="bgShp" presStyleIdx="3" presStyleCnt="4"/>
      <dgm:spPr/>
    </dgm:pt>
    <dgm:pt modelId="{391482A8-DD6B-4A3E-A3E8-F45F65176F20}" type="pres">
      <dgm:prSet presAssocID="{A3187F2B-9909-4CD3-8455-101BE5052F4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資料庫"/>
        </a:ext>
      </dgm:extLst>
    </dgm:pt>
    <dgm:pt modelId="{37528347-1B42-4ED3-9002-07446AFBB39F}" type="pres">
      <dgm:prSet presAssocID="{A3187F2B-9909-4CD3-8455-101BE5052F4C}" presName="spaceRect" presStyleCnt="0"/>
      <dgm:spPr/>
    </dgm:pt>
    <dgm:pt modelId="{B7EE49B4-B567-4921-86A3-E381405E7582}" type="pres">
      <dgm:prSet presAssocID="{A3187F2B-9909-4CD3-8455-101BE5052F4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B7F4C05-1E88-4E4F-B0D2-B123846FA45F}" type="presOf" srcId="{2AADE64F-E461-41C9-A5D3-B3EB1BCD0EB6}" destId="{4B4F108F-8A9C-4EFE-B3E7-3591E769401F}" srcOrd="0" destOrd="0" presId="urn:microsoft.com/office/officeart/2018/2/layout/IconVerticalSolidList"/>
    <dgm:cxn modelId="{058BD431-7AFC-43FF-8CC1-C6F67E2CA44A}" srcId="{2AADE64F-E461-41C9-A5D3-B3EB1BCD0EB6}" destId="{5037BC79-B846-4D27-8C06-BBDA1F85FD7E}" srcOrd="0" destOrd="0" parTransId="{DD3BC7EC-A8A7-47FB-B8BB-F9FFD1543A98}" sibTransId="{D2184F5A-6C0B-40AC-A2B8-19313074B0D1}"/>
    <dgm:cxn modelId="{08707E63-5AEC-4479-8AD5-D04BB024828E}" type="presOf" srcId="{5037BC79-B846-4D27-8C06-BBDA1F85FD7E}" destId="{F6DEB889-8960-4AB2-A5A9-4A38112D589A}" srcOrd="0" destOrd="0" presId="urn:microsoft.com/office/officeart/2018/2/layout/IconVerticalSolidList"/>
    <dgm:cxn modelId="{7D633872-ECD5-4D7B-9D77-0AD344B35444}" srcId="{2AADE64F-E461-41C9-A5D3-B3EB1BCD0EB6}" destId="{88581EDE-2EFA-42E9-B78C-B0184113CC33}" srcOrd="2" destOrd="0" parTransId="{D98C17FC-4A5C-4244-A004-1FACFE6D79BA}" sibTransId="{AF16AD0B-F3BB-4A00-B3EE-3AA7EF731135}"/>
    <dgm:cxn modelId="{D326A887-CE4A-42F5-B1B1-A479DBB75766}" srcId="{2AADE64F-E461-41C9-A5D3-B3EB1BCD0EB6}" destId="{4B7ABF0C-1156-4B6B-A1F1-A980A31B84C7}" srcOrd="1" destOrd="0" parTransId="{E9F626C0-9A28-4A0E-B61C-25A6EED90387}" sibTransId="{72386599-73B8-4889-86FE-0C177FF0BA81}"/>
    <dgm:cxn modelId="{6C1314A2-29E7-41BA-82FC-8725F6DD7D7E}" type="presOf" srcId="{88581EDE-2EFA-42E9-B78C-B0184113CC33}" destId="{E43264B8-C297-4A67-9005-EBF281C9BD24}" srcOrd="0" destOrd="0" presId="urn:microsoft.com/office/officeart/2018/2/layout/IconVerticalSolidList"/>
    <dgm:cxn modelId="{18A282BB-C4E6-4871-9505-56DA98C98DFC}" type="presOf" srcId="{A3187F2B-9909-4CD3-8455-101BE5052F4C}" destId="{B7EE49B4-B567-4921-86A3-E381405E7582}" srcOrd="0" destOrd="0" presId="urn:microsoft.com/office/officeart/2018/2/layout/IconVerticalSolidList"/>
    <dgm:cxn modelId="{C39736BC-D700-4AE9-B945-86A223BAE9F7}" srcId="{2AADE64F-E461-41C9-A5D3-B3EB1BCD0EB6}" destId="{A3187F2B-9909-4CD3-8455-101BE5052F4C}" srcOrd="3" destOrd="0" parTransId="{0D942C14-8701-4A5F-8864-9C88DFBAE551}" sibTransId="{CEF92974-708E-4621-84A7-E2278639BA3C}"/>
    <dgm:cxn modelId="{794416C7-382B-43CD-AE84-0DB88D664CE4}" type="presOf" srcId="{4B7ABF0C-1156-4B6B-A1F1-A980A31B84C7}" destId="{FA18F92E-A0FB-43AA-A98F-F6B942966BE0}" srcOrd="0" destOrd="0" presId="urn:microsoft.com/office/officeart/2018/2/layout/IconVerticalSolidList"/>
    <dgm:cxn modelId="{0B983A87-CAD3-439B-9B52-F7F646A5F987}" type="presParOf" srcId="{4B4F108F-8A9C-4EFE-B3E7-3591E769401F}" destId="{65F3F69E-C800-4244-8E96-F89F9C055FD4}" srcOrd="0" destOrd="0" presId="urn:microsoft.com/office/officeart/2018/2/layout/IconVerticalSolidList"/>
    <dgm:cxn modelId="{A877EDFA-6E38-4391-86F9-D50051C46A0B}" type="presParOf" srcId="{65F3F69E-C800-4244-8E96-F89F9C055FD4}" destId="{10BE0B83-13F6-4459-B3CD-8887B371C678}" srcOrd="0" destOrd="0" presId="urn:microsoft.com/office/officeart/2018/2/layout/IconVerticalSolidList"/>
    <dgm:cxn modelId="{9B3EEA59-DB79-4317-A3DD-8CAE326EFFB7}" type="presParOf" srcId="{65F3F69E-C800-4244-8E96-F89F9C055FD4}" destId="{0CDD124D-379D-4DF5-9744-213A54738B33}" srcOrd="1" destOrd="0" presId="urn:microsoft.com/office/officeart/2018/2/layout/IconVerticalSolidList"/>
    <dgm:cxn modelId="{9A61B5B1-99CC-4F14-A408-C2BE3C6A3F13}" type="presParOf" srcId="{65F3F69E-C800-4244-8E96-F89F9C055FD4}" destId="{6D800F32-4452-4A46-B3E9-A580B92D6158}" srcOrd="2" destOrd="0" presId="urn:microsoft.com/office/officeart/2018/2/layout/IconVerticalSolidList"/>
    <dgm:cxn modelId="{548F158F-CF3E-4F93-A9C5-AFD47565FEF6}" type="presParOf" srcId="{65F3F69E-C800-4244-8E96-F89F9C055FD4}" destId="{F6DEB889-8960-4AB2-A5A9-4A38112D589A}" srcOrd="3" destOrd="0" presId="urn:microsoft.com/office/officeart/2018/2/layout/IconVerticalSolidList"/>
    <dgm:cxn modelId="{4E2EAF58-5975-4501-A36F-B741C44E870E}" type="presParOf" srcId="{4B4F108F-8A9C-4EFE-B3E7-3591E769401F}" destId="{9F33DDB4-F012-446B-917E-5F589CBB9484}" srcOrd="1" destOrd="0" presId="urn:microsoft.com/office/officeart/2018/2/layout/IconVerticalSolidList"/>
    <dgm:cxn modelId="{BBB46424-5027-4D18-91A6-CEC26B15F436}" type="presParOf" srcId="{4B4F108F-8A9C-4EFE-B3E7-3591E769401F}" destId="{7AC06864-EED5-4E60-BC06-9458AE073D97}" srcOrd="2" destOrd="0" presId="urn:microsoft.com/office/officeart/2018/2/layout/IconVerticalSolidList"/>
    <dgm:cxn modelId="{A0431949-3D27-48FF-AFD4-400A1BF2B91F}" type="presParOf" srcId="{7AC06864-EED5-4E60-BC06-9458AE073D97}" destId="{3EADAF19-6AC6-4AE5-A7C7-B7043D049D8F}" srcOrd="0" destOrd="0" presId="urn:microsoft.com/office/officeart/2018/2/layout/IconVerticalSolidList"/>
    <dgm:cxn modelId="{6AEB271D-C257-49A8-91D4-258C27CE15E3}" type="presParOf" srcId="{7AC06864-EED5-4E60-BC06-9458AE073D97}" destId="{E3E5364E-39ED-40F5-8B32-7C3CE6A20533}" srcOrd="1" destOrd="0" presId="urn:microsoft.com/office/officeart/2018/2/layout/IconVerticalSolidList"/>
    <dgm:cxn modelId="{D0E94E62-84F7-4159-B191-E90AD388AEDB}" type="presParOf" srcId="{7AC06864-EED5-4E60-BC06-9458AE073D97}" destId="{61448CB6-B632-4A25-A16B-68CF96002A86}" srcOrd="2" destOrd="0" presId="urn:microsoft.com/office/officeart/2018/2/layout/IconVerticalSolidList"/>
    <dgm:cxn modelId="{CC5DC135-E4F4-446F-A6FB-A3F9843A1BB4}" type="presParOf" srcId="{7AC06864-EED5-4E60-BC06-9458AE073D97}" destId="{FA18F92E-A0FB-43AA-A98F-F6B942966BE0}" srcOrd="3" destOrd="0" presId="urn:microsoft.com/office/officeart/2018/2/layout/IconVerticalSolidList"/>
    <dgm:cxn modelId="{1DD38AE7-2D6F-4972-8867-9AA5EE1BAE8A}" type="presParOf" srcId="{4B4F108F-8A9C-4EFE-B3E7-3591E769401F}" destId="{9F332448-1628-47C4-B329-54640990DB5D}" srcOrd="3" destOrd="0" presId="urn:microsoft.com/office/officeart/2018/2/layout/IconVerticalSolidList"/>
    <dgm:cxn modelId="{15460345-BAE0-458E-92EB-43DA73829371}" type="presParOf" srcId="{4B4F108F-8A9C-4EFE-B3E7-3591E769401F}" destId="{79369D68-FB16-4B1F-86BF-376DA4DD8F79}" srcOrd="4" destOrd="0" presId="urn:microsoft.com/office/officeart/2018/2/layout/IconVerticalSolidList"/>
    <dgm:cxn modelId="{BDC92785-3FDD-498E-85D9-937FFDED0742}" type="presParOf" srcId="{79369D68-FB16-4B1F-86BF-376DA4DD8F79}" destId="{D6C53507-CB15-44DD-B256-A17859485CF8}" srcOrd="0" destOrd="0" presId="urn:microsoft.com/office/officeart/2018/2/layout/IconVerticalSolidList"/>
    <dgm:cxn modelId="{DE0DC7CE-F7C2-4E16-9690-626F9A2D2E1C}" type="presParOf" srcId="{79369D68-FB16-4B1F-86BF-376DA4DD8F79}" destId="{1EF82D5D-B966-4C99-90DC-B5B05CA31544}" srcOrd="1" destOrd="0" presId="urn:microsoft.com/office/officeart/2018/2/layout/IconVerticalSolidList"/>
    <dgm:cxn modelId="{6C806DF5-AC7D-4942-964D-2651B52C0046}" type="presParOf" srcId="{79369D68-FB16-4B1F-86BF-376DA4DD8F79}" destId="{D3E5B54B-BB1C-4DC8-AB97-822420204FE4}" srcOrd="2" destOrd="0" presId="urn:microsoft.com/office/officeart/2018/2/layout/IconVerticalSolidList"/>
    <dgm:cxn modelId="{0651CB45-E581-4C1B-A69C-697F9936127F}" type="presParOf" srcId="{79369D68-FB16-4B1F-86BF-376DA4DD8F79}" destId="{E43264B8-C297-4A67-9005-EBF281C9BD24}" srcOrd="3" destOrd="0" presId="urn:microsoft.com/office/officeart/2018/2/layout/IconVerticalSolidList"/>
    <dgm:cxn modelId="{E6945FD8-26A5-4E20-9862-F59A1BBD50F9}" type="presParOf" srcId="{4B4F108F-8A9C-4EFE-B3E7-3591E769401F}" destId="{38C53E4C-49F2-4CE5-B0E2-3D6524D4C65C}" srcOrd="5" destOrd="0" presId="urn:microsoft.com/office/officeart/2018/2/layout/IconVerticalSolidList"/>
    <dgm:cxn modelId="{910C4531-D06C-4EE4-99F2-97E0519AF59E}" type="presParOf" srcId="{4B4F108F-8A9C-4EFE-B3E7-3591E769401F}" destId="{5B907C8C-E5CF-4A34-BC0D-C95BE53AF42E}" srcOrd="6" destOrd="0" presId="urn:microsoft.com/office/officeart/2018/2/layout/IconVerticalSolidList"/>
    <dgm:cxn modelId="{D1BA0BF5-9432-44C6-A122-5ECA7FBB95F5}" type="presParOf" srcId="{5B907C8C-E5CF-4A34-BC0D-C95BE53AF42E}" destId="{38E27564-6858-456D-9B6A-3EF2E828F6DE}" srcOrd="0" destOrd="0" presId="urn:microsoft.com/office/officeart/2018/2/layout/IconVerticalSolidList"/>
    <dgm:cxn modelId="{2DFDB930-3E06-4240-9EC9-4E0F5AB78C6F}" type="presParOf" srcId="{5B907C8C-E5CF-4A34-BC0D-C95BE53AF42E}" destId="{391482A8-DD6B-4A3E-A3E8-F45F65176F20}" srcOrd="1" destOrd="0" presId="urn:microsoft.com/office/officeart/2018/2/layout/IconVerticalSolidList"/>
    <dgm:cxn modelId="{9BE4DFC3-1F0E-4A0C-88A5-C31809CB31CA}" type="presParOf" srcId="{5B907C8C-E5CF-4A34-BC0D-C95BE53AF42E}" destId="{37528347-1B42-4ED3-9002-07446AFBB39F}" srcOrd="2" destOrd="0" presId="urn:microsoft.com/office/officeart/2018/2/layout/IconVerticalSolidList"/>
    <dgm:cxn modelId="{40E53E87-208D-48E4-9EA5-7FCBD19AF424}" type="presParOf" srcId="{5B907C8C-E5CF-4A34-BC0D-C95BE53AF42E}" destId="{B7EE49B4-B567-4921-86A3-E381405E75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E696C-F4DE-4E64-BFD1-379201961BA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264E5B-6D35-4BFE-96A7-EBB5527E4DB8}">
      <dgm:prSet/>
      <dgm:spPr/>
      <dgm:t>
        <a:bodyPr/>
        <a:lstStyle/>
        <a:p>
          <a:r>
            <a:rPr lang="en-US" dirty="0"/>
            <a:t>Why input buffer is needed? </a:t>
          </a:r>
        </a:p>
        <a:p>
          <a:r>
            <a:rPr lang="en-US" dirty="0"/>
            <a:t>we can identify some token only when many characters beyond the token have been examined.</a:t>
          </a:r>
        </a:p>
      </dgm:t>
    </dgm:pt>
    <dgm:pt modelId="{F26E3921-EAD0-4192-A52C-329FD22100E8}" type="parTrans" cxnId="{92D3B772-B983-4619-AD06-EF25D6D2A421}">
      <dgm:prSet/>
      <dgm:spPr/>
      <dgm:t>
        <a:bodyPr/>
        <a:lstStyle/>
        <a:p>
          <a:endParaRPr lang="en-US"/>
        </a:p>
      </dgm:t>
    </dgm:pt>
    <dgm:pt modelId="{530F3C4C-F0D8-45C6-806B-C4A0105E7F2E}" type="sibTrans" cxnId="{92D3B772-B983-4619-AD06-EF25D6D2A421}">
      <dgm:prSet/>
      <dgm:spPr/>
      <dgm:t>
        <a:bodyPr/>
        <a:lstStyle/>
        <a:p>
          <a:endParaRPr lang="en-US"/>
        </a:p>
      </dgm:t>
    </dgm:pt>
    <dgm:pt modelId="{90B1CE3F-6048-4296-A469-814C8FFBBFAF}">
      <dgm:prSet/>
      <dgm:spPr/>
      <dgm:t>
        <a:bodyPr/>
        <a:lstStyle/>
        <a:p>
          <a:r>
            <a:rPr lang="en-US" dirty="0"/>
            <a:t>Two pointers (one marks the beginning of the token &amp; the other one is a lookahead pointer) delimit the context of the token string.</a:t>
          </a:r>
        </a:p>
      </dgm:t>
    </dgm:pt>
    <dgm:pt modelId="{9A45E6C6-0B84-47A6-9E38-9F12B8842F8A}" type="parTrans" cxnId="{353183AF-24D6-40DC-90FA-1B46F658B17E}">
      <dgm:prSet/>
      <dgm:spPr/>
      <dgm:t>
        <a:bodyPr/>
        <a:lstStyle/>
        <a:p>
          <a:endParaRPr lang="en-US"/>
        </a:p>
      </dgm:t>
    </dgm:pt>
    <dgm:pt modelId="{9C5E9A21-E274-4281-9AF1-17B6C532F169}" type="sibTrans" cxnId="{353183AF-24D6-40DC-90FA-1B46F658B17E}">
      <dgm:prSet/>
      <dgm:spPr/>
      <dgm:t>
        <a:bodyPr/>
        <a:lstStyle/>
        <a:p>
          <a:endParaRPr lang="en-US"/>
        </a:p>
      </dgm:t>
    </dgm:pt>
    <dgm:pt modelId="{D1F6CAF5-ABB7-44D9-9850-1AEF7FFF8040}">
      <dgm:prSet/>
      <dgm:spPr/>
      <dgm:t>
        <a:bodyPr/>
        <a:lstStyle/>
        <a:p>
          <a:r>
            <a:rPr lang="en-US" dirty="0"/>
            <a:t>However, the lookahead is limited. </a:t>
          </a:r>
        </a:p>
      </dgm:t>
    </dgm:pt>
    <dgm:pt modelId="{64DD3668-DEE4-4CA3-BDF1-DFF30C010642}" type="parTrans" cxnId="{46840F9C-CE21-42B6-B380-A720F39324DC}">
      <dgm:prSet/>
      <dgm:spPr/>
      <dgm:t>
        <a:bodyPr/>
        <a:lstStyle/>
        <a:p>
          <a:endParaRPr lang="en-US"/>
        </a:p>
      </dgm:t>
    </dgm:pt>
    <dgm:pt modelId="{75806A6E-005A-4E04-BF44-493C1334A111}" type="sibTrans" cxnId="{46840F9C-CE21-42B6-B380-A720F39324DC}">
      <dgm:prSet/>
      <dgm:spPr/>
      <dgm:t>
        <a:bodyPr/>
        <a:lstStyle/>
        <a:p>
          <a:endParaRPr lang="en-US"/>
        </a:p>
      </dgm:t>
    </dgm:pt>
    <dgm:pt modelId="{77FC4912-4614-4358-A72B-1480F9293170}" type="pres">
      <dgm:prSet presAssocID="{C88E696C-F4DE-4E64-BFD1-379201961BAD}" presName="vert0" presStyleCnt="0">
        <dgm:presLayoutVars>
          <dgm:dir/>
          <dgm:animOne val="branch"/>
          <dgm:animLvl val="lvl"/>
        </dgm:presLayoutVars>
      </dgm:prSet>
      <dgm:spPr/>
    </dgm:pt>
    <dgm:pt modelId="{29F68112-C581-4E52-8C3D-EE08AC2A3A8B}" type="pres">
      <dgm:prSet presAssocID="{BE264E5B-6D35-4BFE-96A7-EBB5527E4DB8}" presName="thickLine" presStyleLbl="alignNode1" presStyleIdx="0" presStyleCnt="3"/>
      <dgm:spPr/>
    </dgm:pt>
    <dgm:pt modelId="{3C5D1A45-5212-4FCD-903E-35C484688824}" type="pres">
      <dgm:prSet presAssocID="{BE264E5B-6D35-4BFE-96A7-EBB5527E4DB8}" presName="horz1" presStyleCnt="0"/>
      <dgm:spPr/>
    </dgm:pt>
    <dgm:pt modelId="{29EF99CA-B606-475E-BC54-C2331E80E08D}" type="pres">
      <dgm:prSet presAssocID="{BE264E5B-6D35-4BFE-96A7-EBB5527E4DB8}" presName="tx1" presStyleLbl="revTx" presStyleIdx="0" presStyleCnt="3"/>
      <dgm:spPr/>
    </dgm:pt>
    <dgm:pt modelId="{E403B5AE-0AC7-4412-8D1A-38F4757D9001}" type="pres">
      <dgm:prSet presAssocID="{BE264E5B-6D35-4BFE-96A7-EBB5527E4DB8}" presName="vert1" presStyleCnt="0"/>
      <dgm:spPr/>
    </dgm:pt>
    <dgm:pt modelId="{ACEFA43B-CF28-47A2-947F-41D8D688AF3E}" type="pres">
      <dgm:prSet presAssocID="{90B1CE3F-6048-4296-A469-814C8FFBBFAF}" presName="thickLine" presStyleLbl="alignNode1" presStyleIdx="1" presStyleCnt="3"/>
      <dgm:spPr/>
    </dgm:pt>
    <dgm:pt modelId="{A9981994-1FCF-4786-851D-B16B11F2E979}" type="pres">
      <dgm:prSet presAssocID="{90B1CE3F-6048-4296-A469-814C8FFBBFAF}" presName="horz1" presStyleCnt="0"/>
      <dgm:spPr/>
    </dgm:pt>
    <dgm:pt modelId="{482ECD8B-252F-4A6B-908A-B4ACCCC0F4A0}" type="pres">
      <dgm:prSet presAssocID="{90B1CE3F-6048-4296-A469-814C8FFBBFAF}" presName="tx1" presStyleLbl="revTx" presStyleIdx="1" presStyleCnt="3"/>
      <dgm:spPr/>
    </dgm:pt>
    <dgm:pt modelId="{180FD4AB-F50F-4A86-9AFA-7666DF0851C8}" type="pres">
      <dgm:prSet presAssocID="{90B1CE3F-6048-4296-A469-814C8FFBBFAF}" presName="vert1" presStyleCnt="0"/>
      <dgm:spPr/>
    </dgm:pt>
    <dgm:pt modelId="{2551AB69-9CD2-4415-943E-41AEE95FFF0A}" type="pres">
      <dgm:prSet presAssocID="{D1F6CAF5-ABB7-44D9-9850-1AEF7FFF8040}" presName="thickLine" presStyleLbl="alignNode1" presStyleIdx="2" presStyleCnt="3"/>
      <dgm:spPr/>
    </dgm:pt>
    <dgm:pt modelId="{735CC7EE-5AB3-4DFD-A5DE-2BCDFFEB0045}" type="pres">
      <dgm:prSet presAssocID="{D1F6CAF5-ABB7-44D9-9850-1AEF7FFF8040}" presName="horz1" presStyleCnt="0"/>
      <dgm:spPr/>
    </dgm:pt>
    <dgm:pt modelId="{1377AA4C-E5E5-42EB-9353-E9F611A23C9D}" type="pres">
      <dgm:prSet presAssocID="{D1F6CAF5-ABB7-44D9-9850-1AEF7FFF8040}" presName="tx1" presStyleLbl="revTx" presStyleIdx="2" presStyleCnt="3"/>
      <dgm:spPr/>
    </dgm:pt>
    <dgm:pt modelId="{498CF6E8-CA8A-47A5-B550-AD9029BAB5B2}" type="pres">
      <dgm:prSet presAssocID="{D1F6CAF5-ABB7-44D9-9850-1AEF7FFF8040}" presName="vert1" presStyleCnt="0"/>
      <dgm:spPr/>
    </dgm:pt>
  </dgm:ptLst>
  <dgm:cxnLst>
    <dgm:cxn modelId="{43C43E2D-A17D-4AFB-BA63-BB71CEC802BC}" type="presOf" srcId="{D1F6CAF5-ABB7-44D9-9850-1AEF7FFF8040}" destId="{1377AA4C-E5E5-42EB-9353-E9F611A23C9D}" srcOrd="0" destOrd="0" presId="urn:microsoft.com/office/officeart/2008/layout/LinedList"/>
    <dgm:cxn modelId="{92D3B772-B983-4619-AD06-EF25D6D2A421}" srcId="{C88E696C-F4DE-4E64-BFD1-379201961BAD}" destId="{BE264E5B-6D35-4BFE-96A7-EBB5527E4DB8}" srcOrd="0" destOrd="0" parTransId="{F26E3921-EAD0-4192-A52C-329FD22100E8}" sibTransId="{530F3C4C-F0D8-45C6-806B-C4A0105E7F2E}"/>
    <dgm:cxn modelId="{682E6E57-6876-4582-88C0-746FF35A09B6}" type="presOf" srcId="{BE264E5B-6D35-4BFE-96A7-EBB5527E4DB8}" destId="{29EF99CA-B606-475E-BC54-C2331E80E08D}" srcOrd="0" destOrd="0" presId="urn:microsoft.com/office/officeart/2008/layout/LinedList"/>
    <dgm:cxn modelId="{8EB63498-9CC0-496D-B1AA-12AE7C83F3E1}" type="presOf" srcId="{C88E696C-F4DE-4E64-BFD1-379201961BAD}" destId="{77FC4912-4614-4358-A72B-1480F9293170}" srcOrd="0" destOrd="0" presId="urn:microsoft.com/office/officeart/2008/layout/LinedList"/>
    <dgm:cxn modelId="{46840F9C-CE21-42B6-B380-A720F39324DC}" srcId="{C88E696C-F4DE-4E64-BFD1-379201961BAD}" destId="{D1F6CAF5-ABB7-44D9-9850-1AEF7FFF8040}" srcOrd="2" destOrd="0" parTransId="{64DD3668-DEE4-4CA3-BDF1-DFF30C010642}" sibTransId="{75806A6E-005A-4E04-BF44-493C1334A111}"/>
    <dgm:cxn modelId="{353183AF-24D6-40DC-90FA-1B46F658B17E}" srcId="{C88E696C-F4DE-4E64-BFD1-379201961BAD}" destId="{90B1CE3F-6048-4296-A469-814C8FFBBFAF}" srcOrd="1" destOrd="0" parTransId="{9A45E6C6-0B84-47A6-9E38-9F12B8842F8A}" sibTransId="{9C5E9A21-E274-4281-9AF1-17B6C532F169}"/>
    <dgm:cxn modelId="{8A329DEC-A712-4773-B9E3-42ACA1F11EA6}" type="presOf" srcId="{90B1CE3F-6048-4296-A469-814C8FFBBFAF}" destId="{482ECD8B-252F-4A6B-908A-B4ACCCC0F4A0}" srcOrd="0" destOrd="0" presId="urn:microsoft.com/office/officeart/2008/layout/LinedList"/>
    <dgm:cxn modelId="{FC5532D8-D143-4592-9CDC-F8FB30CAEECC}" type="presParOf" srcId="{77FC4912-4614-4358-A72B-1480F9293170}" destId="{29F68112-C581-4E52-8C3D-EE08AC2A3A8B}" srcOrd="0" destOrd="0" presId="urn:microsoft.com/office/officeart/2008/layout/LinedList"/>
    <dgm:cxn modelId="{CAC7F62E-CA3C-4AF4-843B-49B3F0FC5B4C}" type="presParOf" srcId="{77FC4912-4614-4358-A72B-1480F9293170}" destId="{3C5D1A45-5212-4FCD-903E-35C484688824}" srcOrd="1" destOrd="0" presId="urn:microsoft.com/office/officeart/2008/layout/LinedList"/>
    <dgm:cxn modelId="{116CC785-C09C-45CF-884F-EFB381FB826E}" type="presParOf" srcId="{3C5D1A45-5212-4FCD-903E-35C484688824}" destId="{29EF99CA-B606-475E-BC54-C2331E80E08D}" srcOrd="0" destOrd="0" presId="urn:microsoft.com/office/officeart/2008/layout/LinedList"/>
    <dgm:cxn modelId="{43087DA1-8FAF-47BF-8F3E-204F418BCF7A}" type="presParOf" srcId="{3C5D1A45-5212-4FCD-903E-35C484688824}" destId="{E403B5AE-0AC7-4412-8D1A-38F4757D9001}" srcOrd="1" destOrd="0" presId="urn:microsoft.com/office/officeart/2008/layout/LinedList"/>
    <dgm:cxn modelId="{DB92CD6B-0A0D-492B-AD68-99B8B17486D2}" type="presParOf" srcId="{77FC4912-4614-4358-A72B-1480F9293170}" destId="{ACEFA43B-CF28-47A2-947F-41D8D688AF3E}" srcOrd="2" destOrd="0" presId="urn:microsoft.com/office/officeart/2008/layout/LinedList"/>
    <dgm:cxn modelId="{EEB77B9C-3A0A-475F-AF73-448C9078F7E6}" type="presParOf" srcId="{77FC4912-4614-4358-A72B-1480F9293170}" destId="{A9981994-1FCF-4786-851D-B16B11F2E979}" srcOrd="3" destOrd="0" presId="urn:microsoft.com/office/officeart/2008/layout/LinedList"/>
    <dgm:cxn modelId="{14629AD1-AECF-4041-84D2-3E0EA6A53D5D}" type="presParOf" srcId="{A9981994-1FCF-4786-851D-B16B11F2E979}" destId="{482ECD8B-252F-4A6B-908A-B4ACCCC0F4A0}" srcOrd="0" destOrd="0" presId="urn:microsoft.com/office/officeart/2008/layout/LinedList"/>
    <dgm:cxn modelId="{2A56F422-69AA-4BB2-9815-C1CE9D8FC689}" type="presParOf" srcId="{A9981994-1FCF-4786-851D-B16B11F2E979}" destId="{180FD4AB-F50F-4A86-9AFA-7666DF0851C8}" srcOrd="1" destOrd="0" presId="urn:microsoft.com/office/officeart/2008/layout/LinedList"/>
    <dgm:cxn modelId="{598F745C-0AAA-41CB-8BB2-8C05F74E7B2C}" type="presParOf" srcId="{77FC4912-4614-4358-A72B-1480F9293170}" destId="{2551AB69-9CD2-4415-943E-41AEE95FFF0A}" srcOrd="4" destOrd="0" presId="urn:microsoft.com/office/officeart/2008/layout/LinedList"/>
    <dgm:cxn modelId="{D61C07A5-CA25-4C95-AFD5-5D39DED5E1E8}" type="presParOf" srcId="{77FC4912-4614-4358-A72B-1480F9293170}" destId="{735CC7EE-5AB3-4DFD-A5DE-2BCDFFEB0045}" srcOrd="5" destOrd="0" presId="urn:microsoft.com/office/officeart/2008/layout/LinedList"/>
    <dgm:cxn modelId="{4F4A5EED-A6DA-4B74-936E-31DFDF2F3E6A}" type="presParOf" srcId="{735CC7EE-5AB3-4DFD-A5DE-2BCDFFEB0045}" destId="{1377AA4C-E5E5-42EB-9353-E9F611A23C9D}" srcOrd="0" destOrd="0" presId="urn:microsoft.com/office/officeart/2008/layout/LinedList"/>
    <dgm:cxn modelId="{D282A681-3B16-4170-BE9A-15010144C16E}" type="presParOf" srcId="{735CC7EE-5AB3-4DFD-A5DE-2BCDFFEB0045}" destId="{498CF6E8-CA8A-47A5-B550-AD9029BAB5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F6B6F5-4189-4A19-B19B-1DB78B35C2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934227-9D83-4EBB-A01D-47E3E487F87C}">
      <dgm:prSet/>
      <dgm:spPr/>
      <dgm:t>
        <a:bodyPr/>
        <a:lstStyle/>
        <a:p>
          <a:r>
            <a:rPr lang="en-US" dirty="0"/>
            <a:t>A token is a sequence of characters that represents a unit of information in the source program.</a:t>
          </a:r>
        </a:p>
      </dgm:t>
    </dgm:pt>
    <dgm:pt modelId="{886E384A-0708-44DE-BFCE-241DE7BD8CD6}" type="parTrans" cxnId="{784B65B2-79EE-4BC1-B5F0-B1CEC49CB384}">
      <dgm:prSet/>
      <dgm:spPr/>
      <dgm:t>
        <a:bodyPr/>
        <a:lstStyle/>
        <a:p>
          <a:endParaRPr lang="en-US"/>
        </a:p>
      </dgm:t>
    </dgm:pt>
    <dgm:pt modelId="{F00362EC-65DB-49A2-BCF1-F7926634D70B}" type="sibTrans" cxnId="{784B65B2-79EE-4BC1-B5F0-B1CEC49CB384}">
      <dgm:prSet/>
      <dgm:spPr/>
      <dgm:t>
        <a:bodyPr/>
        <a:lstStyle/>
        <a:p>
          <a:endParaRPr lang="en-US"/>
        </a:p>
      </dgm:t>
    </dgm:pt>
    <dgm:pt modelId="{891B1052-6C44-4DB4-A99D-8D03B9922A03}">
      <dgm:prSet/>
      <dgm:spPr/>
      <dgm:t>
        <a:bodyPr/>
        <a:lstStyle/>
        <a:p>
          <a:r>
            <a:rPr lang="en-US" dirty="0"/>
            <a:t>In general, there is a set of strings in the input for which the same token is produced as output.</a:t>
          </a:r>
        </a:p>
      </dgm:t>
    </dgm:pt>
    <dgm:pt modelId="{6F257DE3-1BAC-4135-A967-60584AE33093}" type="parTrans" cxnId="{F6C43ADB-2065-4D2E-8D11-AB06674A1F6D}">
      <dgm:prSet/>
      <dgm:spPr/>
      <dgm:t>
        <a:bodyPr/>
        <a:lstStyle/>
        <a:p>
          <a:endParaRPr lang="en-US"/>
        </a:p>
      </dgm:t>
    </dgm:pt>
    <dgm:pt modelId="{DFA9F070-5964-4D75-AC7B-D64FBDD933DC}" type="sibTrans" cxnId="{F6C43ADB-2065-4D2E-8D11-AB06674A1F6D}">
      <dgm:prSet/>
      <dgm:spPr/>
      <dgm:t>
        <a:bodyPr/>
        <a:lstStyle/>
        <a:p>
          <a:endParaRPr lang="en-US"/>
        </a:p>
      </dgm:t>
    </dgm:pt>
    <dgm:pt modelId="{ABA665F4-C7C1-4C32-B32B-8D8DF75F53E3}">
      <dgm:prSet/>
      <dgm:spPr/>
      <dgm:t>
        <a:bodyPr/>
        <a:lstStyle/>
        <a:p>
          <a:r>
            <a:rPr lang="en-US" dirty="0"/>
            <a:t>This set of strings is described by a rule called a pattern associated with the token. The pattern is said to match each specific string in the set.</a:t>
          </a:r>
        </a:p>
      </dgm:t>
    </dgm:pt>
    <dgm:pt modelId="{4269BF41-2E97-4CCD-ACF1-7AC81A2CDB63}" type="parTrans" cxnId="{60B068EB-B21D-486D-A0DE-A68B5387B6E9}">
      <dgm:prSet/>
      <dgm:spPr/>
      <dgm:t>
        <a:bodyPr/>
        <a:lstStyle/>
        <a:p>
          <a:endParaRPr lang="en-US"/>
        </a:p>
      </dgm:t>
    </dgm:pt>
    <dgm:pt modelId="{EBB292A9-3722-42E7-8388-7FD68EF06202}" type="sibTrans" cxnId="{60B068EB-B21D-486D-A0DE-A68B5387B6E9}">
      <dgm:prSet/>
      <dgm:spPr/>
      <dgm:t>
        <a:bodyPr/>
        <a:lstStyle/>
        <a:p>
          <a:endParaRPr lang="en-US"/>
        </a:p>
      </dgm:t>
    </dgm:pt>
    <dgm:pt modelId="{8272ECFE-18A2-4572-A860-D0078538F492}">
      <dgm:prSet/>
      <dgm:spPr/>
      <dgm:t>
        <a:bodyPr/>
        <a:lstStyle/>
        <a:p>
          <a:r>
            <a:rPr lang="en-US" dirty="0"/>
            <a:t>A lexeme (</a:t>
          </a:r>
          <a:r>
            <a:rPr lang="zh-TW" altLang="en-US" dirty="0"/>
            <a:t>詞素</a:t>
          </a:r>
          <a:r>
            <a:rPr lang="en-US" dirty="0"/>
            <a:t>) is a sequence of characters in the source program that is matched by the pattern for a token. </a:t>
          </a:r>
        </a:p>
      </dgm:t>
    </dgm:pt>
    <dgm:pt modelId="{522FCB57-9AC3-489B-9AB4-89340C12EFD5}" type="parTrans" cxnId="{86E1C02A-3BF6-4F0E-99D8-E9AF6ACA530A}">
      <dgm:prSet/>
      <dgm:spPr/>
      <dgm:t>
        <a:bodyPr/>
        <a:lstStyle/>
        <a:p>
          <a:endParaRPr lang="en-US"/>
        </a:p>
      </dgm:t>
    </dgm:pt>
    <dgm:pt modelId="{818CB9BE-B4BD-4105-996F-8488CEB3840C}" type="sibTrans" cxnId="{86E1C02A-3BF6-4F0E-99D8-E9AF6ACA530A}">
      <dgm:prSet/>
      <dgm:spPr/>
      <dgm:t>
        <a:bodyPr/>
        <a:lstStyle/>
        <a:p>
          <a:endParaRPr lang="en-US"/>
        </a:p>
      </dgm:t>
    </dgm:pt>
    <dgm:pt modelId="{7D02D1C5-AEAD-47CB-B498-B5A6759DA9E6}" type="pres">
      <dgm:prSet presAssocID="{0BF6B6F5-4189-4A19-B19B-1DB78B35C26D}" presName="root" presStyleCnt="0">
        <dgm:presLayoutVars>
          <dgm:dir/>
          <dgm:resizeHandles val="exact"/>
        </dgm:presLayoutVars>
      </dgm:prSet>
      <dgm:spPr/>
    </dgm:pt>
    <dgm:pt modelId="{4F92E6E1-4B66-42A5-B215-01072B78FB20}" type="pres">
      <dgm:prSet presAssocID="{2B934227-9D83-4EBB-A01D-47E3E487F87C}" presName="compNode" presStyleCnt="0"/>
      <dgm:spPr/>
    </dgm:pt>
    <dgm:pt modelId="{4B4E2896-2667-4720-8E9A-DC63A67C14DF}" type="pres">
      <dgm:prSet presAssocID="{2B934227-9D83-4EBB-A01D-47E3E487F87C}" presName="bgRect" presStyleLbl="bgShp" presStyleIdx="0" presStyleCnt="4"/>
      <dgm:spPr/>
    </dgm:pt>
    <dgm:pt modelId="{3D4418C9-43F4-4441-BF9B-4B4C948EBB53}" type="pres">
      <dgm:prSet presAssocID="{2B934227-9D83-4EBB-A01D-47E3E487F8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硬幣"/>
        </a:ext>
      </dgm:extLst>
    </dgm:pt>
    <dgm:pt modelId="{D9AC344A-A2F1-4622-B97F-D2C8A88F263F}" type="pres">
      <dgm:prSet presAssocID="{2B934227-9D83-4EBB-A01D-47E3E487F87C}" presName="spaceRect" presStyleCnt="0"/>
      <dgm:spPr/>
    </dgm:pt>
    <dgm:pt modelId="{D4A529B2-3079-47CF-B65A-5D7D54AEE2E1}" type="pres">
      <dgm:prSet presAssocID="{2B934227-9D83-4EBB-A01D-47E3E487F87C}" presName="parTx" presStyleLbl="revTx" presStyleIdx="0" presStyleCnt="4">
        <dgm:presLayoutVars>
          <dgm:chMax val="0"/>
          <dgm:chPref val="0"/>
        </dgm:presLayoutVars>
      </dgm:prSet>
      <dgm:spPr/>
    </dgm:pt>
    <dgm:pt modelId="{544E53CC-9DCE-4F6E-B6CC-B9F6837560CE}" type="pres">
      <dgm:prSet presAssocID="{F00362EC-65DB-49A2-BCF1-F7926634D70B}" presName="sibTrans" presStyleCnt="0"/>
      <dgm:spPr/>
    </dgm:pt>
    <dgm:pt modelId="{8DECB316-A06B-4C1B-B5F8-86154E96C576}" type="pres">
      <dgm:prSet presAssocID="{891B1052-6C44-4DB4-A99D-8D03B9922A03}" presName="compNode" presStyleCnt="0"/>
      <dgm:spPr/>
    </dgm:pt>
    <dgm:pt modelId="{536EA209-43C0-4949-8E1E-73DE795489B9}" type="pres">
      <dgm:prSet presAssocID="{891B1052-6C44-4DB4-A99D-8D03B9922A03}" presName="bgRect" presStyleLbl="bgShp" presStyleIdx="1" presStyleCnt="4"/>
      <dgm:spPr/>
    </dgm:pt>
    <dgm:pt modelId="{4D7A7924-8209-4C7C-8157-F7B0211104A9}" type="pres">
      <dgm:prSet presAssocID="{891B1052-6C44-4DB4-A99D-8D03B9922A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cket knife"/>
        </a:ext>
      </dgm:extLst>
    </dgm:pt>
    <dgm:pt modelId="{76476994-96B2-471E-A3B4-73321DEAD1FA}" type="pres">
      <dgm:prSet presAssocID="{891B1052-6C44-4DB4-A99D-8D03B9922A03}" presName="spaceRect" presStyleCnt="0"/>
      <dgm:spPr/>
    </dgm:pt>
    <dgm:pt modelId="{8778F2CE-E64F-4B1D-A147-CCA9ED5ABCBE}" type="pres">
      <dgm:prSet presAssocID="{891B1052-6C44-4DB4-A99D-8D03B9922A03}" presName="parTx" presStyleLbl="revTx" presStyleIdx="1" presStyleCnt="4">
        <dgm:presLayoutVars>
          <dgm:chMax val="0"/>
          <dgm:chPref val="0"/>
        </dgm:presLayoutVars>
      </dgm:prSet>
      <dgm:spPr/>
    </dgm:pt>
    <dgm:pt modelId="{8D1054FE-2F48-4F81-A794-2EFB2E28B86B}" type="pres">
      <dgm:prSet presAssocID="{DFA9F070-5964-4D75-AC7B-D64FBDD933DC}" presName="sibTrans" presStyleCnt="0"/>
      <dgm:spPr/>
    </dgm:pt>
    <dgm:pt modelId="{B16B21FD-D7AF-4615-879B-E43A7A6D1793}" type="pres">
      <dgm:prSet presAssocID="{ABA665F4-C7C1-4C32-B32B-8D8DF75F53E3}" presName="compNode" presStyleCnt="0"/>
      <dgm:spPr/>
    </dgm:pt>
    <dgm:pt modelId="{4F68772E-2BB2-4E27-83D8-CB6A3F80F050}" type="pres">
      <dgm:prSet presAssocID="{ABA665F4-C7C1-4C32-B32B-8D8DF75F53E3}" presName="bgRect" presStyleLbl="bgShp" presStyleIdx="2" presStyleCnt="4"/>
      <dgm:spPr/>
    </dgm:pt>
    <dgm:pt modelId="{8703AC04-6617-467E-963A-2FE472C5FB85}" type="pres">
      <dgm:prSet presAssocID="{ABA665F4-C7C1-4C32-B32B-8D8DF75F53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引號"/>
        </a:ext>
      </dgm:extLst>
    </dgm:pt>
    <dgm:pt modelId="{51896FB6-2F14-4504-AAFC-8EB33AFC4EAB}" type="pres">
      <dgm:prSet presAssocID="{ABA665F4-C7C1-4C32-B32B-8D8DF75F53E3}" presName="spaceRect" presStyleCnt="0"/>
      <dgm:spPr/>
    </dgm:pt>
    <dgm:pt modelId="{938A0DDC-D764-4DF6-A3C8-C47E74F6B046}" type="pres">
      <dgm:prSet presAssocID="{ABA665F4-C7C1-4C32-B32B-8D8DF75F53E3}" presName="parTx" presStyleLbl="revTx" presStyleIdx="2" presStyleCnt="4">
        <dgm:presLayoutVars>
          <dgm:chMax val="0"/>
          <dgm:chPref val="0"/>
        </dgm:presLayoutVars>
      </dgm:prSet>
      <dgm:spPr/>
    </dgm:pt>
    <dgm:pt modelId="{74663B02-8AC4-4591-AF37-CB7F9BA13A5F}" type="pres">
      <dgm:prSet presAssocID="{EBB292A9-3722-42E7-8388-7FD68EF06202}" presName="sibTrans" presStyleCnt="0"/>
      <dgm:spPr/>
    </dgm:pt>
    <dgm:pt modelId="{07E053F4-D81A-4646-9DA5-AFB19AF619A1}" type="pres">
      <dgm:prSet presAssocID="{8272ECFE-18A2-4572-A860-D0078538F492}" presName="compNode" presStyleCnt="0"/>
      <dgm:spPr/>
    </dgm:pt>
    <dgm:pt modelId="{A3D8A18D-6C39-463D-9411-3A2EC082071D}" type="pres">
      <dgm:prSet presAssocID="{8272ECFE-18A2-4572-A860-D0078538F492}" presName="bgRect" presStyleLbl="bgShp" presStyleIdx="3" presStyleCnt="4"/>
      <dgm:spPr/>
    </dgm:pt>
    <dgm:pt modelId="{247C543E-E9E3-46C4-BA21-198F5B2BBE49}" type="pres">
      <dgm:prSet presAssocID="{8272ECFE-18A2-4572-A860-D0078538F4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已中斷連線"/>
        </a:ext>
      </dgm:extLst>
    </dgm:pt>
    <dgm:pt modelId="{A32A5F37-675B-41A8-A256-477375A531D2}" type="pres">
      <dgm:prSet presAssocID="{8272ECFE-18A2-4572-A860-D0078538F492}" presName="spaceRect" presStyleCnt="0"/>
      <dgm:spPr/>
    </dgm:pt>
    <dgm:pt modelId="{57FFB423-784D-4298-ACB5-BDABF1C62CF0}" type="pres">
      <dgm:prSet presAssocID="{8272ECFE-18A2-4572-A860-D0078538F49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71EC900-0C1D-4DCB-873E-C3A0B79927B5}" type="presOf" srcId="{2B934227-9D83-4EBB-A01D-47E3E487F87C}" destId="{D4A529B2-3079-47CF-B65A-5D7D54AEE2E1}" srcOrd="0" destOrd="0" presId="urn:microsoft.com/office/officeart/2018/2/layout/IconVerticalSolidList"/>
    <dgm:cxn modelId="{86E1C02A-3BF6-4F0E-99D8-E9AF6ACA530A}" srcId="{0BF6B6F5-4189-4A19-B19B-1DB78B35C26D}" destId="{8272ECFE-18A2-4572-A860-D0078538F492}" srcOrd="3" destOrd="0" parTransId="{522FCB57-9AC3-489B-9AB4-89340C12EFD5}" sibTransId="{818CB9BE-B4BD-4105-996F-8488CEB3840C}"/>
    <dgm:cxn modelId="{BB506490-0FE5-446A-AFC7-042DC20204C0}" type="presOf" srcId="{8272ECFE-18A2-4572-A860-D0078538F492}" destId="{57FFB423-784D-4298-ACB5-BDABF1C62CF0}" srcOrd="0" destOrd="0" presId="urn:microsoft.com/office/officeart/2018/2/layout/IconVerticalSolidList"/>
    <dgm:cxn modelId="{35845696-B792-4076-8D1C-919EBA5E678F}" type="presOf" srcId="{0BF6B6F5-4189-4A19-B19B-1DB78B35C26D}" destId="{7D02D1C5-AEAD-47CB-B498-B5A6759DA9E6}" srcOrd="0" destOrd="0" presId="urn:microsoft.com/office/officeart/2018/2/layout/IconVerticalSolidList"/>
    <dgm:cxn modelId="{7C7FD9AB-9AFA-4F86-91CA-FC1341271B95}" type="presOf" srcId="{891B1052-6C44-4DB4-A99D-8D03B9922A03}" destId="{8778F2CE-E64F-4B1D-A147-CCA9ED5ABCBE}" srcOrd="0" destOrd="0" presId="urn:microsoft.com/office/officeart/2018/2/layout/IconVerticalSolidList"/>
    <dgm:cxn modelId="{BA7253AC-0FD2-41A5-A9B7-11759B08D2F7}" type="presOf" srcId="{ABA665F4-C7C1-4C32-B32B-8D8DF75F53E3}" destId="{938A0DDC-D764-4DF6-A3C8-C47E74F6B046}" srcOrd="0" destOrd="0" presId="urn:microsoft.com/office/officeart/2018/2/layout/IconVerticalSolidList"/>
    <dgm:cxn modelId="{784B65B2-79EE-4BC1-B5F0-B1CEC49CB384}" srcId="{0BF6B6F5-4189-4A19-B19B-1DB78B35C26D}" destId="{2B934227-9D83-4EBB-A01D-47E3E487F87C}" srcOrd="0" destOrd="0" parTransId="{886E384A-0708-44DE-BFCE-241DE7BD8CD6}" sibTransId="{F00362EC-65DB-49A2-BCF1-F7926634D70B}"/>
    <dgm:cxn modelId="{F6C43ADB-2065-4D2E-8D11-AB06674A1F6D}" srcId="{0BF6B6F5-4189-4A19-B19B-1DB78B35C26D}" destId="{891B1052-6C44-4DB4-A99D-8D03B9922A03}" srcOrd="1" destOrd="0" parTransId="{6F257DE3-1BAC-4135-A967-60584AE33093}" sibTransId="{DFA9F070-5964-4D75-AC7B-D64FBDD933DC}"/>
    <dgm:cxn modelId="{60B068EB-B21D-486D-A0DE-A68B5387B6E9}" srcId="{0BF6B6F5-4189-4A19-B19B-1DB78B35C26D}" destId="{ABA665F4-C7C1-4C32-B32B-8D8DF75F53E3}" srcOrd="2" destOrd="0" parTransId="{4269BF41-2E97-4CCD-ACF1-7AC81A2CDB63}" sibTransId="{EBB292A9-3722-42E7-8388-7FD68EF06202}"/>
    <dgm:cxn modelId="{5685E6EE-3D8E-4904-B9EA-5E2AE00A3154}" type="presParOf" srcId="{7D02D1C5-AEAD-47CB-B498-B5A6759DA9E6}" destId="{4F92E6E1-4B66-42A5-B215-01072B78FB20}" srcOrd="0" destOrd="0" presId="urn:microsoft.com/office/officeart/2018/2/layout/IconVerticalSolidList"/>
    <dgm:cxn modelId="{EBFB9DE2-2FAD-4221-A073-2ACE80444F5B}" type="presParOf" srcId="{4F92E6E1-4B66-42A5-B215-01072B78FB20}" destId="{4B4E2896-2667-4720-8E9A-DC63A67C14DF}" srcOrd="0" destOrd="0" presId="urn:microsoft.com/office/officeart/2018/2/layout/IconVerticalSolidList"/>
    <dgm:cxn modelId="{DA5BF343-F1A2-4AFC-8ADA-99496ACE9EC0}" type="presParOf" srcId="{4F92E6E1-4B66-42A5-B215-01072B78FB20}" destId="{3D4418C9-43F4-4441-BF9B-4B4C948EBB53}" srcOrd="1" destOrd="0" presId="urn:microsoft.com/office/officeart/2018/2/layout/IconVerticalSolidList"/>
    <dgm:cxn modelId="{0C083673-C0B2-4615-9E76-3FAF9184355D}" type="presParOf" srcId="{4F92E6E1-4B66-42A5-B215-01072B78FB20}" destId="{D9AC344A-A2F1-4622-B97F-D2C8A88F263F}" srcOrd="2" destOrd="0" presId="urn:microsoft.com/office/officeart/2018/2/layout/IconVerticalSolidList"/>
    <dgm:cxn modelId="{36FD69DD-E683-4AD8-BEA8-05CBE9839014}" type="presParOf" srcId="{4F92E6E1-4B66-42A5-B215-01072B78FB20}" destId="{D4A529B2-3079-47CF-B65A-5D7D54AEE2E1}" srcOrd="3" destOrd="0" presId="urn:microsoft.com/office/officeart/2018/2/layout/IconVerticalSolidList"/>
    <dgm:cxn modelId="{7BD4958F-4862-4E4A-8551-9B945C456C12}" type="presParOf" srcId="{7D02D1C5-AEAD-47CB-B498-B5A6759DA9E6}" destId="{544E53CC-9DCE-4F6E-B6CC-B9F6837560CE}" srcOrd="1" destOrd="0" presId="urn:microsoft.com/office/officeart/2018/2/layout/IconVerticalSolidList"/>
    <dgm:cxn modelId="{03F22CC7-5220-451D-94B4-54D498BBE23B}" type="presParOf" srcId="{7D02D1C5-AEAD-47CB-B498-B5A6759DA9E6}" destId="{8DECB316-A06B-4C1B-B5F8-86154E96C576}" srcOrd="2" destOrd="0" presId="urn:microsoft.com/office/officeart/2018/2/layout/IconVerticalSolidList"/>
    <dgm:cxn modelId="{BBF9EAAD-2AA1-4A8C-94B8-D7F51B33FD0F}" type="presParOf" srcId="{8DECB316-A06B-4C1B-B5F8-86154E96C576}" destId="{536EA209-43C0-4949-8E1E-73DE795489B9}" srcOrd="0" destOrd="0" presId="urn:microsoft.com/office/officeart/2018/2/layout/IconVerticalSolidList"/>
    <dgm:cxn modelId="{FF6ABD4B-59AE-446D-AE55-D281B7210EFE}" type="presParOf" srcId="{8DECB316-A06B-4C1B-B5F8-86154E96C576}" destId="{4D7A7924-8209-4C7C-8157-F7B0211104A9}" srcOrd="1" destOrd="0" presId="urn:microsoft.com/office/officeart/2018/2/layout/IconVerticalSolidList"/>
    <dgm:cxn modelId="{C38E82FA-1F3E-4D51-B973-0DB22135EAA1}" type="presParOf" srcId="{8DECB316-A06B-4C1B-B5F8-86154E96C576}" destId="{76476994-96B2-471E-A3B4-73321DEAD1FA}" srcOrd="2" destOrd="0" presId="urn:microsoft.com/office/officeart/2018/2/layout/IconVerticalSolidList"/>
    <dgm:cxn modelId="{FB147532-BF2A-4897-B735-FF30D791597B}" type="presParOf" srcId="{8DECB316-A06B-4C1B-B5F8-86154E96C576}" destId="{8778F2CE-E64F-4B1D-A147-CCA9ED5ABCBE}" srcOrd="3" destOrd="0" presId="urn:microsoft.com/office/officeart/2018/2/layout/IconVerticalSolidList"/>
    <dgm:cxn modelId="{5C7C0AEE-9178-4BBF-81FE-3E4F95B19292}" type="presParOf" srcId="{7D02D1C5-AEAD-47CB-B498-B5A6759DA9E6}" destId="{8D1054FE-2F48-4F81-A794-2EFB2E28B86B}" srcOrd="3" destOrd="0" presId="urn:microsoft.com/office/officeart/2018/2/layout/IconVerticalSolidList"/>
    <dgm:cxn modelId="{44A3C531-D5F9-4935-A9BF-CE169DA7A7E4}" type="presParOf" srcId="{7D02D1C5-AEAD-47CB-B498-B5A6759DA9E6}" destId="{B16B21FD-D7AF-4615-879B-E43A7A6D1793}" srcOrd="4" destOrd="0" presId="urn:microsoft.com/office/officeart/2018/2/layout/IconVerticalSolidList"/>
    <dgm:cxn modelId="{765D65EA-FAA8-439E-B7D3-9F5DE4B4111A}" type="presParOf" srcId="{B16B21FD-D7AF-4615-879B-E43A7A6D1793}" destId="{4F68772E-2BB2-4E27-83D8-CB6A3F80F050}" srcOrd="0" destOrd="0" presId="urn:microsoft.com/office/officeart/2018/2/layout/IconVerticalSolidList"/>
    <dgm:cxn modelId="{5DFC8B26-BBD6-4D4B-BFB8-8D7F0FA17ED6}" type="presParOf" srcId="{B16B21FD-D7AF-4615-879B-E43A7A6D1793}" destId="{8703AC04-6617-467E-963A-2FE472C5FB85}" srcOrd="1" destOrd="0" presId="urn:microsoft.com/office/officeart/2018/2/layout/IconVerticalSolidList"/>
    <dgm:cxn modelId="{51FA6771-89FC-4408-80CA-28BC4787608D}" type="presParOf" srcId="{B16B21FD-D7AF-4615-879B-E43A7A6D1793}" destId="{51896FB6-2F14-4504-AAFC-8EB33AFC4EAB}" srcOrd="2" destOrd="0" presId="urn:microsoft.com/office/officeart/2018/2/layout/IconVerticalSolidList"/>
    <dgm:cxn modelId="{818D99CA-BBA1-4C8A-B1B5-41FC5793DF02}" type="presParOf" srcId="{B16B21FD-D7AF-4615-879B-E43A7A6D1793}" destId="{938A0DDC-D764-4DF6-A3C8-C47E74F6B046}" srcOrd="3" destOrd="0" presId="urn:microsoft.com/office/officeart/2018/2/layout/IconVerticalSolidList"/>
    <dgm:cxn modelId="{4F01B195-9D6E-4772-96DD-3D3BF2C9215A}" type="presParOf" srcId="{7D02D1C5-AEAD-47CB-B498-B5A6759DA9E6}" destId="{74663B02-8AC4-4591-AF37-CB7F9BA13A5F}" srcOrd="5" destOrd="0" presId="urn:microsoft.com/office/officeart/2018/2/layout/IconVerticalSolidList"/>
    <dgm:cxn modelId="{9DC4FDE0-88FC-4687-8B66-36A0292D9635}" type="presParOf" srcId="{7D02D1C5-AEAD-47CB-B498-B5A6759DA9E6}" destId="{07E053F4-D81A-4646-9DA5-AFB19AF619A1}" srcOrd="6" destOrd="0" presId="urn:microsoft.com/office/officeart/2018/2/layout/IconVerticalSolidList"/>
    <dgm:cxn modelId="{B4E6DFAB-C531-4BF7-84A1-E3C6411C0BD2}" type="presParOf" srcId="{07E053F4-D81A-4646-9DA5-AFB19AF619A1}" destId="{A3D8A18D-6C39-463D-9411-3A2EC082071D}" srcOrd="0" destOrd="0" presId="urn:microsoft.com/office/officeart/2018/2/layout/IconVerticalSolidList"/>
    <dgm:cxn modelId="{1A2B6FC6-CFE9-4481-B2BB-3BAF9AC6BEFF}" type="presParOf" srcId="{07E053F4-D81A-4646-9DA5-AFB19AF619A1}" destId="{247C543E-E9E3-46C4-BA21-198F5B2BBE49}" srcOrd="1" destOrd="0" presId="urn:microsoft.com/office/officeart/2018/2/layout/IconVerticalSolidList"/>
    <dgm:cxn modelId="{6C8DB695-771E-4ED6-8939-52B33BA238DB}" type="presParOf" srcId="{07E053F4-D81A-4646-9DA5-AFB19AF619A1}" destId="{A32A5F37-675B-41A8-A256-477375A531D2}" srcOrd="2" destOrd="0" presId="urn:microsoft.com/office/officeart/2018/2/layout/IconVerticalSolidList"/>
    <dgm:cxn modelId="{0334DBE5-8BED-41D4-8129-59A9664F6B9C}" type="presParOf" srcId="{07E053F4-D81A-4646-9DA5-AFB19AF619A1}" destId="{57FFB423-784D-4298-ACB5-BDABF1C62C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A512F7-730E-4A6F-B00B-EA6EE247986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7F5C3A-40AB-4603-92F3-0E16C7143D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Regular Expression:  A notation suitable for describing tokens (patterns). </a:t>
          </a:r>
        </a:p>
      </dgm:t>
    </dgm:pt>
    <dgm:pt modelId="{CBC72E39-12DF-4D18-9422-FD71C3D8DC55}" type="parTrans" cxnId="{B38DB0ED-4813-4B4F-ACE7-177DAAC66DCE}">
      <dgm:prSet/>
      <dgm:spPr/>
      <dgm:t>
        <a:bodyPr/>
        <a:lstStyle/>
        <a:p>
          <a:endParaRPr lang="en-US"/>
        </a:p>
      </dgm:t>
    </dgm:pt>
    <dgm:pt modelId="{505F39C8-D3F3-46F1-87E7-FCFA056B48AA}" type="sibTrans" cxnId="{B38DB0ED-4813-4B4F-ACE7-177DAAC66DCE}">
      <dgm:prSet/>
      <dgm:spPr/>
      <dgm:t>
        <a:bodyPr/>
        <a:lstStyle/>
        <a:p>
          <a:endParaRPr lang="en-US"/>
        </a:p>
      </dgm:t>
    </dgm:pt>
    <dgm:pt modelId="{7502183E-5606-4616-A4E5-2BD1A13787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pattern is a regular language, i.e., it can be described by a regular expression</a:t>
          </a:r>
        </a:p>
      </dgm:t>
    </dgm:pt>
    <dgm:pt modelId="{7D6D7289-EAE5-4DFA-AC4A-9F38DC69A874}" type="parTrans" cxnId="{B54C0E0E-8A11-45B3-B641-FD291B1C2393}">
      <dgm:prSet/>
      <dgm:spPr/>
      <dgm:t>
        <a:bodyPr/>
        <a:lstStyle/>
        <a:p>
          <a:endParaRPr lang="en-US"/>
        </a:p>
      </dgm:t>
    </dgm:pt>
    <dgm:pt modelId="{4B43E737-B001-49E2-A182-599CC7DAC7BD}" type="sibTrans" cxnId="{B54C0E0E-8A11-45B3-B641-FD291B1C2393}">
      <dgm:prSet/>
      <dgm:spPr/>
      <dgm:t>
        <a:bodyPr/>
        <a:lstStyle/>
        <a:p>
          <a:endParaRPr lang="en-US"/>
        </a:p>
      </dgm:t>
    </dgm:pt>
    <dgm:pt modelId="{93E10783-1153-4A9D-A9FB-432EFAD5455A}" type="pres">
      <dgm:prSet presAssocID="{EAA512F7-730E-4A6F-B00B-EA6EE247986F}" presName="root" presStyleCnt="0">
        <dgm:presLayoutVars>
          <dgm:dir/>
          <dgm:resizeHandles val="exact"/>
        </dgm:presLayoutVars>
      </dgm:prSet>
      <dgm:spPr/>
    </dgm:pt>
    <dgm:pt modelId="{D196F652-8F0F-4709-87D5-06EC0953D319}" type="pres">
      <dgm:prSet presAssocID="{FD7F5C3A-40AB-4603-92F3-0E16C7143D9F}" presName="compNode" presStyleCnt="0"/>
      <dgm:spPr/>
    </dgm:pt>
    <dgm:pt modelId="{655F1DB0-EEED-4BAD-B1B7-7D0460BBAC6A}" type="pres">
      <dgm:prSet presAssocID="{FD7F5C3A-40AB-4603-92F3-0E16C7143D9F}" presName="bgRect" presStyleLbl="bgShp" presStyleIdx="0" presStyleCnt="2"/>
      <dgm:spPr/>
    </dgm:pt>
    <dgm:pt modelId="{FCFB3461-F39E-4877-9C8F-D40DC7FE917D}" type="pres">
      <dgm:prSet presAssocID="{FD7F5C3A-40AB-4603-92F3-0E16C7143D9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錢包"/>
        </a:ext>
      </dgm:extLst>
    </dgm:pt>
    <dgm:pt modelId="{9C8182ED-0CFE-425A-85FB-12D9BD99CCAD}" type="pres">
      <dgm:prSet presAssocID="{FD7F5C3A-40AB-4603-92F3-0E16C7143D9F}" presName="spaceRect" presStyleCnt="0"/>
      <dgm:spPr/>
    </dgm:pt>
    <dgm:pt modelId="{0A86BA3D-26DC-4471-A7E5-6305E74B5B82}" type="pres">
      <dgm:prSet presAssocID="{FD7F5C3A-40AB-4603-92F3-0E16C7143D9F}" presName="parTx" presStyleLbl="revTx" presStyleIdx="0" presStyleCnt="2">
        <dgm:presLayoutVars>
          <dgm:chMax val="0"/>
          <dgm:chPref val="0"/>
        </dgm:presLayoutVars>
      </dgm:prSet>
      <dgm:spPr/>
    </dgm:pt>
    <dgm:pt modelId="{0C5BDBB8-2B5C-4EF4-9530-E35030519B90}" type="pres">
      <dgm:prSet presAssocID="{505F39C8-D3F3-46F1-87E7-FCFA056B48AA}" presName="sibTrans" presStyleCnt="0"/>
      <dgm:spPr/>
    </dgm:pt>
    <dgm:pt modelId="{BFBB7585-CE62-40AC-883C-EC7740D6D2FF}" type="pres">
      <dgm:prSet presAssocID="{7502183E-5606-4616-A4E5-2BD1A1378721}" presName="compNode" presStyleCnt="0"/>
      <dgm:spPr/>
    </dgm:pt>
    <dgm:pt modelId="{5D36E33A-8CA6-46D5-A94B-33219816A911}" type="pres">
      <dgm:prSet presAssocID="{7502183E-5606-4616-A4E5-2BD1A1378721}" presName="bgRect" presStyleLbl="bgShp" presStyleIdx="1" presStyleCnt="2"/>
      <dgm:spPr/>
    </dgm:pt>
    <dgm:pt modelId="{4C7FC967-C22F-4D06-B817-DBCF7EAF633C}" type="pres">
      <dgm:prSet presAssocID="{7502183E-5606-4616-A4E5-2BD1A137872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點字"/>
        </a:ext>
      </dgm:extLst>
    </dgm:pt>
    <dgm:pt modelId="{81D41F8C-5495-47CE-8820-DF04C79461C4}" type="pres">
      <dgm:prSet presAssocID="{7502183E-5606-4616-A4E5-2BD1A1378721}" presName="spaceRect" presStyleCnt="0"/>
      <dgm:spPr/>
    </dgm:pt>
    <dgm:pt modelId="{D647FF4C-EE5F-4BB3-B7C9-4DCBB113C61F}" type="pres">
      <dgm:prSet presAssocID="{7502183E-5606-4616-A4E5-2BD1A137872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9C68102-DAD5-4BCE-A68D-91BA9AC364C1}" type="presOf" srcId="{EAA512F7-730E-4A6F-B00B-EA6EE247986F}" destId="{93E10783-1153-4A9D-A9FB-432EFAD5455A}" srcOrd="0" destOrd="0" presId="urn:microsoft.com/office/officeart/2018/2/layout/IconVerticalSolidList"/>
    <dgm:cxn modelId="{B54C0E0E-8A11-45B3-B641-FD291B1C2393}" srcId="{EAA512F7-730E-4A6F-B00B-EA6EE247986F}" destId="{7502183E-5606-4616-A4E5-2BD1A1378721}" srcOrd="1" destOrd="0" parTransId="{7D6D7289-EAE5-4DFA-AC4A-9F38DC69A874}" sibTransId="{4B43E737-B001-49E2-A182-599CC7DAC7BD}"/>
    <dgm:cxn modelId="{8DF8B576-9DCF-4170-B645-4DD19E753D05}" type="presOf" srcId="{FD7F5C3A-40AB-4603-92F3-0E16C7143D9F}" destId="{0A86BA3D-26DC-4471-A7E5-6305E74B5B82}" srcOrd="0" destOrd="0" presId="urn:microsoft.com/office/officeart/2018/2/layout/IconVerticalSolidList"/>
    <dgm:cxn modelId="{AEBE3CB8-B15A-425C-85A6-27144852AA33}" type="presOf" srcId="{7502183E-5606-4616-A4E5-2BD1A1378721}" destId="{D647FF4C-EE5F-4BB3-B7C9-4DCBB113C61F}" srcOrd="0" destOrd="0" presId="urn:microsoft.com/office/officeart/2018/2/layout/IconVerticalSolidList"/>
    <dgm:cxn modelId="{B38DB0ED-4813-4B4F-ACE7-177DAAC66DCE}" srcId="{EAA512F7-730E-4A6F-B00B-EA6EE247986F}" destId="{FD7F5C3A-40AB-4603-92F3-0E16C7143D9F}" srcOrd="0" destOrd="0" parTransId="{CBC72E39-12DF-4D18-9422-FD71C3D8DC55}" sibTransId="{505F39C8-D3F3-46F1-87E7-FCFA056B48AA}"/>
    <dgm:cxn modelId="{70A171BC-6DE0-4D0C-85F5-3253E34F8EBA}" type="presParOf" srcId="{93E10783-1153-4A9D-A9FB-432EFAD5455A}" destId="{D196F652-8F0F-4709-87D5-06EC0953D319}" srcOrd="0" destOrd="0" presId="urn:microsoft.com/office/officeart/2018/2/layout/IconVerticalSolidList"/>
    <dgm:cxn modelId="{B523B79D-81F1-47BB-8978-8E4AF08A5CAF}" type="presParOf" srcId="{D196F652-8F0F-4709-87D5-06EC0953D319}" destId="{655F1DB0-EEED-4BAD-B1B7-7D0460BBAC6A}" srcOrd="0" destOrd="0" presId="urn:microsoft.com/office/officeart/2018/2/layout/IconVerticalSolidList"/>
    <dgm:cxn modelId="{A11DD4B8-3D24-463A-9A97-911206911941}" type="presParOf" srcId="{D196F652-8F0F-4709-87D5-06EC0953D319}" destId="{FCFB3461-F39E-4877-9C8F-D40DC7FE917D}" srcOrd="1" destOrd="0" presId="urn:microsoft.com/office/officeart/2018/2/layout/IconVerticalSolidList"/>
    <dgm:cxn modelId="{067E9B9E-C27A-4356-A92F-101F056227BF}" type="presParOf" srcId="{D196F652-8F0F-4709-87D5-06EC0953D319}" destId="{9C8182ED-0CFE-425A-85FB-12D9BD99CCAD}" srcOrd="2" destOrd="0" presId="urn:microsoft.com/office/officeart/2018/2/layout/IconVerticalSolidList"/>
    <dgm:cxn modelId="{E4059FBE-9410-444F-9A16-7BB94BB0D9F3}" type="presParOf" srcId="{D196F652-8F0F-4709-87D5-06EC0953D319}" destId="{0A86BA3D-26DC-4471-A7E5-6305E74B5B82}" srcOrd="3" destOrd="0" presId="urn:microsoft.com/office/officeart/2018/2/layout/IconVerticalSolidList"/>
    <dgm:cxn modelId="{9E49D40D-18C2-4C53-96B4-D689C8942074}" type="presParOf" srcId="{93E10783-1153-4A9D-A9FB-432EFAD5455A}" destId="{0C5BDBB8-2B5C-4EF4-9530-E35030519B90}" srcOrd="1" destOrd="0" presId="urn:microsoft.com/office/officeart/2018/2/layout/IconVerticalSolidList"/>
    <dgm:cxn modelId="{A2A526FF-B341-4436-AA25-C7B661F80E4B}" type="presParOf" srcId="{93E10783-1153-4A9D-A9FB-432EFAD5455A}" destId="{BFBB7585-CE62-40AC-883C-EC7740D6D2FF}" srcOrd="2" destOrd="0" presId="urn:microsoft.com/office/officeart/2018/2/layout/IconVerticalSolidList"/>
    <dgm:cxn modelId="{707634F7-8F40-4CA6-BCEF-23D014015616}" type="presParOf" srcId="{BFBB7585-CE62-40AC-883C-EC7740D6D2FF}" destId="{5D36E33A-8CA6-46D5-A94B-33219816A911}" srcOrd="0" destOrd="0" presId="urn:microsoft.com/office/officeart/2018/2/layout/IconVerticalSolidList"/>
    <dgm:cxn modelId="{545E600A-142F-4FAE-AB8F-CD1815DBECC2}" type="presParOf" srcId="{BFBB7585-CE62-40AC-883C-EC7740D6D2FF}" destId="{4C7FC967-C22F-4D06-B817-DBCF7EAF633C}" srcOrd="1" destOrd="0" presId="urn:microsoft.com/office/officeart/2018/2/layout/IconVerticalSolidList"/>
    <dgm:cxn modelId="{159E1602-2B27-472F-8E48-2765AC30F409}" type="presParOf" srcId="{BFBB7585-CE62-40AC-883C-EC7740D6D2FF}" destId="{81D41F8C-5495-47CE-8820-DF04C79461C4}" srcOrd="2" destOrd="0" presId="urn:microsoft.com/office/officeart/2018/2/layout/IconVerticalSolidList"/>
    <dgm:cxn modelId="{34CA3F91-D966-4943-8FA2-3684256F7E60}" type="presParOf" srcId="{BFBB7585-CE62-40AC-883C-EC7740D6D2FF}" destId="{D647FF4C-EE5F-4BB3-B7C9-4DCBB113C61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3C0140-3FA1-481C-81EA-D4AE77AA78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DC8FB6-AE57-46E6-B4B7-3444C298522A}">
      <dgm:prSet/>
      <dgm:spPr/>
      <dgm:t>
        <a:bodyPr/>
        <a:lstStyle/>
        <a:p>
          <a:r>
            <a:rPr lang="en-US"/>
            <a:t>specific string ( e.g., "if" "," "=="), that is, a single string.</a:t>
          </a:r>
        </a:p>
      </dgm:t>
    </dgm:pt>
    <dgm:pt modelId="{674B50CB-15B1-40E6-99E8-858829F5D5B3}" type="parTrans" cxnId="{DBE9E44F-9452-4FB6-AE31-AF39E9EAB4E2}">
      <dgm:prSet/>
      <dgm:spPr/>
      <dgm:t>
        <a:bodyPr/>
        <a:lstStyle/>
        <a:p>
          <a:endParaRPr lang="en-US"/>
        </a:p>
      </dgm:t>
    </dgm:pt>
    <dgm:pt modelId="{BE34F8E3-F880-45D5-8691-ED4D30F95A8D}" type="sibTrans" cxnId="{DBE9E44F-9452-4FB6-AE31-AF39E9EAB4E2}">
      <dgm:prSet/>
      <dgm:spPr/>
      <dgm:t>
        <a:bodyPr/>
        <a:lstStyle/>
        <a:p>
          <a:endParaRPr lang="en-US"/>
        </a:p>
      </dgm:t>
    </dgm:pt>
    <dgm:pt modelId="{AA518106-90CE-48B8-BAB1-558436DFDDD7}">
      <dgm:prSet/>
      <dgm:spPr/>
      <dgm:t>
        <a:bodyPr/>
        <a:lstStyle/>
        <a:p>
          <a:r>
            <a:rPr lang="en-US"/>
            <a:t>class of string (e.g., identifier, number, label), that is, a multiple strings. </a:t>
          </a:r>
        </a:p>
      </dgm:t>
    </dgm:pt>
    <dgm:pt modelId="{263768A1-80D8-4117-901D-485644BE9497}" type="parTrans" cxnId="{64035716-4AE4-4B66-9863-04414FE427E2}">
      <dgm:prSet/>
      <dgm:spPr/>
      <dgm:t>
        <a:bodyPr/>
        <a:lstStyle/>
        <a:p>
          <a:endParaRPr lang="en-US"/>
        </a:p>
      </dgm:t>
    </dgm:pt>
    <dgm:pt modelId="{E5893BCF-E67C-4136-B3A5-51275FC0E826}" type="sibTrans" cxnId="{64035716-4AE4-4B66-9863-04414FE427E2}">
      <dgm:prSet/>
      <dgm:spPr/>
      <dgm:t>
        <a:bodyPr/>
        <a:lstStyle/>
        <a:p>
          <a:endParaRPr lang="en-US"/>
        </a:p>
      </dgm:t>
    </dgm:pt>
    <dgm:pt modelId="{570545EA-F5F1-43F9-969B-906B21E1B0FA}" type="pres">
      <dgm:prSet presAssocID="{103C0140-3FA1-481C-81EA-D4AE77AA787F}" presName="root" presStyleCnt="0">
        <dgm:presLayoutVars>
          <dgm:dir/>
          <dgm:resizeHandles val="exact"/>
        </dgm:presLayoutVars>
      </dgm:prSet>
      <dgm:spPr/>
    </dgm:pt>
    <dgm:pt modelId="{C93312DB-D49C-4F3C-880F-C455EB3C48FC}" type="pres">
      <dgm:prSet presAssocID="{6CDC8FB6-AE57-46E6-B4B7-3444C298522A}" presName="compNode" presStyleCnt="0"/>
      <dgm:spPr/>
    </dgm:pt>
    <dgm:pt modelId="{9771B930-163C-41AB-B6B7-C96B2296B30A}" type="pres">
      <dgm:prSet presAssocID="{6CDC8FB6-AE57-46E6-B4B7-3444C298522A}" presName="bgRect" presStyleLbl="bgShp" presStyleIdx="0" presStyleCnt="2"/>
      <dgm:spPr/>
    </dgm:pt>
    <dgm:pt modelId="{757B8E2B-68A5-422A-AD5C-3DE730D2346D}" type="pres">
      <dgm:prSet presAssocID="{6CDC8FB6-AE57-46E6-B4B7-3444C29852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小提琴"/>
        </a:ext>
      </dgm:extLst>
    </dgm:pt>
    <dgm:pt modelId="{5DC392C1-8348-4B32-888E-C897A7093563}" type="pres">
      <dgm:prSet presAssocID="{6CDC8FB6-AE57-46E6-B4B7-3444C298522A}" presName="spaceRect" presStyleCnt="0"/>
      <dgm:spPr/>
    </dgm:pt>
    <dgm:pt modelId="{C3F898C9-B765-42E2-9FF6-E9E80808B2A7}" type="pres">
      <dgm:prSet presAssocID="{6CDC8FB6-AE57-46E6-B4B7-3444C298522A}" presName="parTx" presStyleLbl="revTx" presStyleIdx="0" presStyleCnt="2">
        <dgm:presLayoutVars>
          <dgm:chMax val="0"/>
          <dgm:chPref val="0"/>
        </dgm:presLayoutVars>
      </dgm:prSet>
      <dgm:spPr/>
    </dgm:pt>
    <dgm:pt modelId="{E83BAB8A-04F7-4B02-B952-6F9FFE1F91A9}" type="pres">
      <dgm:prSet presAssocID="{BE34F8E3-F880-45D5-8691-ED4D30F95A8D}" presName="sibTrans" presStyleCnt="0"/>
      <dgm:spPr/>
    </dgm:pt>
    <dgm:pt modelId="{D7FD8C68-CCFE-4114-800F-1E1B49F121B6}" type="pres">
      <dgm:prSet presAssocID="{AA518106-90CE-48B8-BAB1-558436DFDDD7}" presName="compNode" presStyleCnt="0"/>
      <dgm:spPr/>
    </dgm:pt>
    <dgm:pt modelId="{E2B456D1-88FA-4458-BF26-F4D39D58582E}" type="pres">
      <dgm:prSet presAssocID="{AA518106-90CE-48B8-BAB1-558436DFDDD7}" presName="bgRect" presStyleLbl="bgShp" presStyleIdx="1" presStyleCnt="2"/>
      <dgm:spPr/>
    </dgm:pt>
    <dgm:pt modelId="{60DE4C72-A953-42A3-A090-5B34F5597B48}" type="pres">
      <dgm:prSet presAssocID="{AA518106-90CE-48B8-BAB1-558436DFDDD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文憑"/>
        </a:ext>
      </dgm:extLst>
    </dgm:pt>
    <dgm:pt modelId="{FBC0BDDB-A1BC-4DF4-8356-8DC29EB29E02}" type="pres">
      <dgm:prSet presAssocID="{AA518106-90CE-48B8-BAB1-558436DFDDD7}" presName="spaceRect" presStyleCnt="0"/>
      <dgm:spPr/>
    </dgm:pt>
    <dgm:pt modelId="{DED7EC3A-CD0A-4779-B12D-44F763FC4132}" type="pres">
      <dgm:prSet presAssocID="{AA518106-90CE-48B8-BAB1-558436DFDDD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4035716-4AE4-4B66-9863-04414FE427E2}" srcId="{103C0140-3FA1-481C-81EA-D4AE77AA787F}" destId="{AA518106-90CE-48B8-BAB1-558436DFDDD7}" srcOrd="1" destOrd="0" parTransId="{263768A1-80D8-4117-901D-485644BE9497}" sibTransId="{E5893BCF-E67C-4136-B3A5-51275FC0E826}"/>
    <dgm:cxn modelId="{DBE9E44F-9452-4FB6-AE31-AF39E9EAB4E2}" srcId="{103C0140-3FA1-481C-81EA-D4AE77AA787F}" destId="{6CDC8FB6-AE57-46E6-B4B7-3444C298522A}" srcOrd="0" destOrd="0" parTransId="{674B50CB-15B1-40E6-99E8-858829F5D5B3}" sibTransId="{BE34F8E3-F880-45D5-8691-ED4D30F95A8D}"/>
    <dgm:cxn modelId="{7580498A-C5AD-4F54-B356-91ED6C5F5E02}" type="presOf" srcId="{6CDC8FB6-AE57-46E6-B4B7-3444C298522A}" destId="{C3F898C9-B765-42E2-9FF6-E9E80808B2A7}" srcOrd="0" destOrd="0" presId="urn:microsoft.com/office/officeart/2018/2/layout/IconVerticalSolidList"/>
    <dgm:cxn modelId="{654CF7AE-A992-4B54-9FA1-21293188C228}" type="presOf" srcId="{AA518106-90CE-48B8-BAB1-558436DFDDD7}" destId="{DED7EC3A-CD0A-4779-B12D-44F763FC4132}" srcOrd="0" destOrd="0" presId="urn:microsoft.com/office/officeart/2018/2/layout/IconVerticalSolidList"/>
    <dgm:cxn modelId="{E4E97EE9-D14D-44F5-86F3-FFABE6723DCB}" type="presOf" srcId="{103C0140-3FA1-481C-81EA-D4AE77AA787F}" destId="{570545EA-F5F1-43F9-969B-906B21E1B0FA}" srcOrd="0" destOrd="0" presId="urn:microsoft.com/office/officeart/2018/2/layout/IconVerticalSolidList"/>
    <dgm:cxn modelId="{B259738D-A8E6-4502-BE7D-417258521DA6}" type="presParOf" srcId="{570545EA-F5F1-43F9-969B-906B21E1B0FA}" destId="{C93312DB-D49C-4F3C-880F-C455EB3C48FC}" srcOrd="0" destOrd="0" presId="urn:microsoft.com/office/officeart/2018/2/layout/IconVerticalSolidList"/>
    <dgm:cxn modelId="{19B41356-8D72-42B2-B583-A196A8B06770}" type="presParOf" srcId="{C93312DB-D49C-4F3C-880F-C455EB3C48FC}" destId="{9771B930-163C-41AB-B6B7-C96B2296B30A}" srcOrd="0" destOrd="0" presId="urn:microsoft.com/office/officeart/2018/2/layout/IconVerticalSolidList"/>
    <dgm:cxn modelId="{DA730B9C-1F3B-49AB-B1DE-ED5BB495DAFB}" type="presParOf" srcId="{C93312DB-D49C-4F3C-880F-C455EB3C48FC}" destId="{757B8E2B-68A5-422A-AD5C-3DE730D2346D}" srcOrd="1" destOrd="0" presId="urn:microsoft.com/office/officeart/2018/2/layout/IconVerticalSolidList"/>
    <dgm:cxn modelId="{1CEA9220-7659-4A44-96F0-90F83FB73A39}" type="presParOf" srcId="{C93312DB-D49C-4F3C-880F-C455EB3C48FC}" destId="{5DC392C1-8348-4B32-888E-C897A7093563}" srcOrd="2" destOrd="0" presId="urn:microsoft.com/office/officeart/2018/2/layout/IconVerticalSolidList"/>
    <dgm:cxn modelId="{30DDF395-498D-499F-A5D3-78561489C5F7}" type="presParOf" srcId="{C93312DB-D49C-4F3C-880F-C455EB3C48FC}" destId="{C3F898C9-B765-42E2-9FF6-E9E80808B2A7}" srcOrd="3" destOrd="0" presId="urn:microsoft.com/office/officeart/2018/2/layout/IconVerticalSolidList"/>
    <dgm:cxn modelId="{8D5685F8-D65B-4707-9AAF-62EFEA2F2CB9}" type="presParOf" srcId="{570545EA-F5F1-43F9-969B-906B21E1B0FA}" destId="{E83BAB8A-04F7-4B02-B952-6F9FFE1F91A9}" srcOrd="1" destOrd="0" presId="urn:microsoft.com/office/officeart/2018/2/layout/IconVerticalSolidList"/>
    <dgm:cxn modelId="{BEB1F217-5951-41BF-83E8-31883E02B8EF}" type="presParOf" srcId="{570545EA-F5F1-43F9-969B-906B21E1B0FA}" destId="{D7FD8C68-CCFE-4114-800F-1E1B49F121B6}" srcOrd="2" destOrd="0" presId="urn:microsoft.com/office/officeart/2018/2/layout/IconVerticalSolidList"/>
    <dgm:cxn modelId="{F554A73E-63D9-440C-BD75-E943FDEA0A0D}" type="presParOf" srcId="{D7FD8C68-CCFE-4114-800F-1E1B49F121B6}" destId="{E2B456D1-88FA-4458-BF26-F4D39D58582E}" srcOrd="0" destOrd="0" presId="urn:microsoft.com/office/officeart/2018/2/layout/IconVerticalSolidList"/>
    <dgm:cxn modelId="{7FBA455F-2A72-41D1-8033-F9EA1BEBA080}" type="presParOf" srcId="{D7FD8C68-CCFE-4114-800F-1E1B49F121B6}" destId="{60DE4C72-A953-42A3-A090-5B34F5597B48}" srcOrd="1" destOrd="0" presId="urn:microsoft.com/office/officeart/2018/2/layout/IconVerticalSolidList"/>
    <dgm:cxn modelId="{5F51C20C-C161-4BBE-82CC-F7FFC0D18446}" type="presParOf" srcId="{D7FD8C68-CCFE-4114-800F-1E1B49F121B6}" destId="{FBC0BDDB-A1BC-4DF4-8356-8DC29EB29E02}" srcOrd="2" destOrd="0" presId="urn:microsoft.com/office/officeart/2018/2/layout/IconVerticalSolidList"/>
    <dgm:cxn modelId="{BCDD20E4-36F6-4607-AB8A-1BE437F2FA9A}" type="presParOf" srcId="{D7FD8C68-CCFE-4114-800F-1E1B49F121B6}" destId="{DED7EC3A-CD0A-4779-B12D-44F763FC41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389701-E362-438C-8A6E-F38966231C1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1458A2E-2A1C-46BA-92DF-56B0591FDAD2}">
      <dgm:prSet/>
      <dgm:spPr/>
      <dgm:t>
        <a:bodyPr/>
        <a:lstStyle/>
        <a:p>
          <a:r>
            <a:rPr lang="en-US"/>
            <a:t>identifiers </a:t>
          </a:r>
        </a:p>
      </dgm:t>
    </dgm:pt>
    <dgm:pt modelId="{940B22CF-8B03-4127-B44C-B367188AFECD}" type="parTrans" cxnId="{1F049A52-048A-4E91-A945-3B3E6A29B457}">
      <dgm:prSet/>
      <dgm:spPr/>
      <dgm:t>
        <a:bodyPr/>
        <a:lstStyle/>
        <a:p>
          <a:endParaRPr lang="en-US"/>
        </a:p>
      </dgm:t>
    </dgm:pt>
    <dgm:pt modelId="{2397534E-6DCA-417E-82AC-F23FAD4C52BF}" type="sibTrans" cxnId="{1F049A52-048A-4E91-A945-3B3E6A29B457}">
      <dgm:prSet/>
      <dgm:spPr/>
      <dgm:t>
        <a:bodyPr/>
        <a:lstStyle/>
        <a:p>
          <a:endParaRPr lang="en-US"/>
        </a:p>
      </dgm:t>
    </dgm:pt>
    <dgm:pt modelId="{70372D30-0824-46DD-9421-B575F1582047}">
      <dgm:prSet/>
      <dgm:spPr/>
      <dgm:t>
        <a:bodyPr/>
        <a:lstStyle/>
        <a:p>
          <a:r>
            <a:rPr lang="en-US"/>
            <a:t>literals  </a:t>
          </a:r>
        </a:p>
      </dgm:t>
    </dgm:pt>
    <dgm:pt modelId="{DB86C503-56FA-4F42-9678-D441DF44C168}" type="parTrans" cxnId="{11B0F36B-5733-4EFA-BFB2-7EA47D8A27BA}">
      <dgm:prSet/>
      <dgm:spPr/>
      <dgm:t>
        <a:bodyPr/>
        <a:lstStyle/>
        <a:p>
          <a:endParaRPr lang="en-US"/>
        </a:p>
      </dgm:t>
    </dgm:pt>
    <dgm:pt modelId="{0E71773B-B3EF-4B70-9A22-4DAAAED02297}" type="sibTrans" cxnId="{11B0F36B-5733-4EFA-BFB2-7EA47D8A27BA}">
      <dgm:prSet/>
      <dgm:spPr/>
      <dgm:t>
        <a:bodyPr/>
        <a:lstStyle/>
        <a:p>
          <a:endParaRPr lang="en-US"/>
        </a:p>
      </dgm:t>
    </dgm:pt>
    <dgm:pt modelId="{B977E869-069D-42B9-9526-F1BD8A172BA6}">
      <dgm:prSet/>
      <dgm:spPr/>
      <dgm:t>
        <a:bodyPr/>
        <a:lstStyle/>
        <a:p>
          <a:r>
            <a:rPr lang="en-US"/>
            <a:t>keywords (not necessarily to be a reserved word)</a:t>
          </a:r>
          <a:br>
            <a:rPr lang="en-US"/>
          </a:br>
          <a:r>
            <a:rPr lang="en-US"/>
            <a:t>- What is the difference between keyword and reserved word?</a:t>
          </a:r>
        </a:p>
      </dgm:t>
    </dgm:pt>
    <dgm:pt modelId="{E2F2E42A-67C7-4F28-93F5-F5CF0B6ABF1F}" type="parTrans" cxnId="{2FBB203A-61B7-42D7-B71C-6641336196B5}">
      <dgm:prSet/>
      <dgm:spPr/>
      <dgm:t>
        <a:bodyPr/>
        <a:lstStyle/>
        <a:p>
          <a:endParaRPr lang="en-US"/>
        </a:p>
      </dgm:t>
    </dgm:pt>
    <dgm:pt modelId="{E76683A6-CAED-4970-957B-89ABF77F7682}" type="sibTrans" cxnId="{2FBB203A-61B7-42D7-B71C-6641336196B5}">
      <dgm:prSet/>
      <dgm:spPr/>
      <dgm:t>
        <a:bodyPr/>
        <a:lstStyle/>
        <a:p>
          <a:endParaRPr lang="en-US"/>
        </a:p>
      </dgm:t>
    </dgm:pt>
    <dgm:pt modelId="{833E8405-E89C-4351-B2E7-881F381BED15}">
      <dgm:prSet/>
      <dgm:spPr/>
      <dgm:t>
        <a:bodyPr/>
        <a:lstStyle/>
        <a:p>
          <a:r>
            <a:rPr lang="en-US"/>
            <a:t>operators   </a:t>
          </a:r>
        </a:p>
      </dgm:t>
    </dgm:pt>
    <dgm:pt modelId="{76324BFC-A718-43E6-B90A-04B48CD8FA30}" type="parTrans" cxnId="{EF83CB6F-C33B-4078-A837-AEDE41512ADC}">
      <dgm:prSet/>
      <dgm:spPr/>
      <dgm:t>
        <a:bodyPr/>
        <a:lstStyle/>
        <a:p>
          <a:endParaRPr lang="en-US"/>
        </a:p>
      </dgm:t>
    </dgm:pt>
    <dgm:pt modelId="{544AAD63-5492-48BC-819D-FD9AA5349841}" type="sibTrans" cxnId="{EF83CB6F-C33B-4078-A837-AEDE41512ADC}">
      <dgm:prSet/>
      <dgm:spPr/>
      <dgm:t>
        <a:bodyPr/>
        <a:lstStyle/>
        <a:p>
          <a:endParaRPr lang="en-US"/>
        </a:p>
      </dgm:t>
    </dgm:pt>
    <dgm:pt modelId="{A3AB4E14-A442-4A2F-A6D5-66C058DA4170}">
      <dgm:prSet/>
      <dgm:spPr/>
      <dgm:t>
        <a:bodyPr/>
        <a:lstStyle/>
        <a:p>
          <a:r>
            <a:rPr lang="en-US"/>
            <a:t>numbers</a:t>
          </a:r>
        </a:p>
      </dgm:t>
    </dgm:pt>
    <dgm:pt modelId="{D75E6B5F-32A9-49E2-8F1F-9CB1D45C7D1C}" type="parTrans" cxnId="{0A5151D6-6526-4E8A-B2D5-429D566DE829}">
      <dgm:prSet/>
      <dgm:spPr/>
      <dgm:t>
        <a:bodyPr/>
        <a:lstStyle/>
        <a:p>
          <a:endParaRPr lang="en-US"/>
        </a:p>
      </dgm:t>
    </dgm:pt>
    <dgm:pt modelId="{E8BAB739-211A-444C-A5D4-08236E8AE9F1}" type="sibTrans" cxnId="{0A5151D6-6526-4E8A-B2D5-429D566DE829}">
      <dgm:prSet/>
      <dgm:spPr/>
      <dgm:t>
        <a:bodyPr/>
        <a:lstStyle/>
        <a:p>
          <a:endParaRPr lang="en-US"/>
        </a:p>
      </dgm:t>
    </dgm:pt>
    <dgm:pt modelId="{D28D3139-E423-4524-9C1A-D15F69BA0DCF}">
      <dgm:prSet/>
      <dgm:spPr/>
      <dgm:t>
        <a:bodyPr/>
        <a:lstStyle/>
        <a:p>
          <a:r>
            <a:rPr lang="en-US" dirty="0"/>
            <a:t>punctuation symbols: e.g. '(‘ , ';‘ , ','</a:t>
          </a:r>
        </a:p>
      </dgm:t>
    </dgm:pt>
    <dgm:pt modelId="{C8FBAB11-2D07-4C41-94F4-94CAAC44CFCA}" type="parTrans" cxnId="{D1E22337-6A81-478A-AA67-879FAF1E816C}">
      <dgm:prSet/>
      <dgm:spPr/>
      <dgm:t>
        <a:bodyPr/>
        <a:lstStyle/>
        <a:p>
          <a:endParaRPr lang="en-US"/>
        </a:p>
      </dgm:t>
    </dgm:pt>
    <dgm:pt modelId="{ED7D516D-4976-4DE0-AA74-C47CF8915BE7}" type="sibTrans" cxnId="{D1E22337-6A81-478A-AA67-879FAF1E816C}">
      <dgm:prSet/>
      <dgm:spPr/>
      <dgm:t>
        <a:bodyPr/>
        <a:lstStyle/>
        <a:p>
          <a:endParaRPr lang="en-US"/>
        </a:p>
      </dgm:t>
    </dgm:pt>
    <dgm:pt modelId="{F522D6AC-3C70-4225-94B7-F1059D8149C0}" type="pres">
      <dgm:prSet presAssocID="{24389701-E362-438C-8A6E-F38966231C12}" presName="vert0" presStyleCnt="0">
        <dgm:presLayoutVars>
          <dgm:dir/>
          <dgm:animOne val="branch"/>
          <dgm:animLvl val="lvl"/>
        </dgm:presLayoutVars>
      </dgm:prSet>
      <dgm:spPr/>
    </dgm:pt>
    <dgm:pt modelId="{ADC5613E-023F-4D05-B4F5-42D46E0DDFD8}" type="pres">
      <dgm:prSet presAssocID="{D1458A2E-2A1C-46BA-92DF-56B0591FDAD2}" presName="thickLine" presStyleLbl="alignNode1" presStyleIdx="0" presStyleCnt="6"/>
      <dgm:spPr/>
    </dgm:pt>
    <dgm:pt modelId="{1F5C7A48-7C11-4693-9E42-8FCBD2265E9E}" type="pres">
      <dgm:prSet presAssocID="{D1458A2E-2A1C-46BA-92DF-56B0591FDAD2}" presName="horz1" presStyleCnt="0"/>
      <dgm:spPr/>
    </dgm:pt>
    <dgm:pt modelId="{F50470A4-C44F-4263-BB3E-E58ED78BF307}" type="pres">
      <dgm:prSet presAssocID="{D1458A2E-2A1C-46BA-92DF-56B0591FDAD2}" presName="tx1" presStyleLbl="revTx" presStyleIdx="0" presStyleCnt="6"/>
      <dgm:spPr/>
    </dgm:pt>
    <dgm:pt modelId="{366BFEEA-6AF1-4E4F-9294-5750CD09426D}" type="pres">
      <dgm:prSet presAssocID="{D1458A2E-2A1C-46BA-92DF-56B0591FDAD2}" presName="vert1" presStyleCnt="0"/>
      <dgm:spPr/>
    </dgm:pt>
    <dgm:pt modelId="{CC114D3F-0684-4D92-8A9B-E0DFF431A212}" type="pres">
      <dgm:prSet presAssocID="{70372D30-0824-46DD-9421-B575F1582047}" presName="thickLine" presStyleLbl="alignNode1" presStyleIdx="1" presStyleCnt="6"/>
      <dgm:spPr/>
    </dgm:pt>
    <dgm:pt modelId="{854725CD-E559-4FF7-A01C-7A29DE0E656C}" type="pres">
      <dgm:prSet presAssocID="{70372D30-0824-46DD-9421-B575F1582047}" presName="horz1" presStyleCnt="0"/>
      <dgm:spPr/>
    </dgm:pt>
    <dgm:pt modelId="{756098DD-1174-463F-83AA-5218E0384742}" type="pres">
      <dgm:prSet presAssocID="{70372D30-0824-46DD-9421-B575F1582047}" presName="tx1" presStyleLbl="revTx" presStyleIdx="1" presStyleCnt="6"/>
      <dgm:spPr/>
    </dgm:pt>
    <dgm:pt modelId="{B55ACE0E-B1EE-4548-991D-D64BC2C49971}" type="pres">
      <dgm:prSet presAssocID="{70372D30-0824-46DD-9421-B575F1582047}" presName="vert1" presStyleCnt="0"/>
      <dgm:spPr/>
    </dgm:pt>
    <dgm:pt modelId="{62212406-2AB2-42DE-867D-C46A6B12F6F3}" type="pres">
      <dgm:prSet presAssocID="{B977E869-069D-42B9-9526-F1BD8A172BA6}" presName="thickLine" presStyleLbl="alignNode1" presStyleIdx="2" presStyleCnt="6"/>
      <dgm:spPr/>
    </dgm:pt>
    <dgm:pt modelId="{4AEC7530-BEF9-48CA-9A53-60F923D6D935}" type="pres">
      <dgm:prSet presAssocID="{B977E869-069D-42B9-9526-F1BD8A172BA6}" presName="horz1" presStyleCnt="0"/>
      <dgm:spPr/>
    </dgm:pt>
    <dgm:pt modelId="{0EB2DC4D-7E21-46CB-96E5-5E603A368734}" type="pres">
      <dgm:prSet presAssocID="{B977E869-069D-42B9-9526-F1BD8A172BA6}" presName="tx1" presStyleLbl="revTx" presStyleIdx="2" presStyleCnt="6"/>
      <dgm:spPr/>
    </dgm:pt>
    <dgm:pt modelId="{028DD4B8-618A-4D80-93FD-D1F90404C48D}" type="pres">
      <dgm:prSet presAssocID="{B977E869-069D-42B9-9526-F1BD8A172BA6}" presName="vert1" presStyleCnt="0"/>
      <dgm:spPr/>
    </dgm:pt>
    <dgm:pt modelId="{FD7E3059-1B73-4446-B1E2-16DA0EA884AD}" type="pres">
      <dgm:prSet presAssocID="{833E8405-E89C-4351-B2E7-881F381BED15}" presName="thickLine" presStyleLbl="alignNode1" presStyleIdx="3" presStyleCnt="6"/>
      <dgm:spPr/>
    </dgm:pt>
    <dgm:pt modelId="{F6BB775D-E56D-467C-9478-F86DA5906C53}" type="pres">
      <dgm:prSet presAssocID="{833E8405-E89C-4351-B2E7-881F381BED15}" presName="horz1" presStyleCnt="0"/>
      <dgm:spPr/>
    </dgm:pt>
    <dgm:pt modelId="{6EC107B3-358B-41D6-9C96-6680539A6EC9}" type="pres">
      <dgm:prSet presAssocID="{833E8405-E89C-4351-B2E7-881F381BED15}" presName="tx1" presStyleLbl="revTx" presStyleIdx="3" presStyleCnt="6"/>
      <dgm:spPr/>
    </dgm:pt>
    <dgm:pt modelId="{6DAA6D8D-10DC-4225-B367-D38B74406112}" type="pres">
      <dgm:prSet presAssocID="{833E8405-E89C-4351-B2E7-881F381BED15}" presName="vert1" presStyleCnt="0"/>
      <dgm:spPr/>
    </dgm:pt>
    <dgm:pt modelId="{B13996D8-18E3-40CF-A236-33636D015EA1}" type="pres">
      <dgm:prSet presAssocID="{A3AB4E14-A442-4A2F-A6D5-66C058DA4170}" presName="thickLine" presStyleLbl="alignNode1" presStyleIdx="4" presStyleCnt="6"/>
      <dgm:spPr/>
    </dgm:pt>
    <dgm:pt modelId="{1D94E3FF-5703-4FF2-8A9B-9DF60F781CC1}" type="pres">
      <dgm:prSet presAssocID="{A3AB4E14-A442-4A2F-A6D5-66C058DA4170}" presName="horz1" presStyleCnt="0"/>
      <dgm:spPr/>
    </dgm:pt>
    <dgm:pt modelId="{1E1628E6-B68B-4D1F-A4E4-AED6AF076693}" type="pres">
      <dgm:prSet presAssocID="{A3AB4E14-A442-4A2F-A6D5-66C058DA4170}" presName="tx1" presStyleLbl="revTx" presStyleIdx="4" presStyleCnt="6"/>
      <dgm:spPr/>
    </dgm:pt>
    <dgm:pt modelId="{0AB37BF3-B4FA-4E63-BD5D-E0DE7C47225A}" type="pres">
      <dgm:prSet presAssocID="{A3AB4E14-A442-4A2F-A6D5-66C058DA4170}" presName="vert1" presStyleCnt="0"/>
      <dgm:spPr/>
    </dgm:pt>
    <dgm:pt modelId="{C1599172-3769-465A-9555-47F787144BE2}" type="pres">
      <dgm:prSet presAssocID="{D28D3139-E423-4524-9C1A-D15F69BA0DCF}" presName="thickLine" presStyleLbl="alignNode1" presStyleIdx="5" presStyleCnt="6"/>
      <dgm:spPr/>
    </dgm:pt>
    <dgm:pt modelId="{FB3380A6-5391-4899-A77A-47FEA440FB11}" type="pres">
      <dgm:prSet presAssocID="{D28D3139-E423-4524-9C1A-D15F69BA0DCF}" presName="horz1" presStyleCnt="0"/>
      <dgm:spPr/>
    </dgm:pt>
    <dgm:pt modelId="{BF88230E-7D82-408D-B28D-01E669ECA4F9}" type="pres">
      <dgm:prSet presAssocID="{D28D3139-E423-4524-9C1A-D15F69BA0DCF}" presName="tx1" presStyleLbl="revTx" presStyleIdx="5" presStyleCnt="6"/>
      <dgm:spPr/>
    </dgm:pt>
    <dgm:pt modelId="{A218C500-A4F6-4CEB-BDCA-291040F446E1}" type="pres">
      <dgm:prSet presAssocID="{D28D3139-E423-4524-9C1A-D15F69BA0DCF}" presName="vert1" presStyleCnt="0"/>
      <dgm:spPr/>
    </dgm:pt>
  </dgm:ptLst>
  <dgm:cxnLst>
    <dgm:cxn modelId="{28962F15-4820-4D16-B252-E07DEA472733}" type="presOf" srcId="{A3AB4E14-A442-4A2F-A6D5-66C058DA4170}" destId="{1E1628E6-B68B-4D1F-A4E4-AED6AF076693}" srcOrd="0" destOrd="0" presId="urn:microsoft.com/office/officeart/2008/layout/LinedList"/>
    <dgm:cxn modelId="{968BD028-93BA-4C3E-BC87-9B49CD79FE8A}" type="presOf" srcId="{24389701-E362-438C-8A6E-F38966231C12}" destId="{F522D6AC-3C70-4225-94B7-F1059D8149C0}" srcOrd="0" destOrd="0" presId="urn:microsoft.com/office/officeart/2008/layout/LinedList"/>
    <dgm:cxn modelId="{D1E22337-6A81-478A-AA67-879FAF1E816C}" srcId="{24389701-E362-438C-8A6E-F38966231C12}" destId="{D28D3139-E423-4524-9C1A-D15F69BA0DCF}" srcOrd="5" destOrd="0" parTransId="{C8FBAB11-2D07-4C41-94F4-94CAAC44CFCA}" sibTransId="{ED7D516D-4976-4DE0-AA74-C47CF8915BE7}"/>
    <dgm:cxn modelId="{2FBB203A-61B7-42D7-B71C-6641336196B5}" srcId="{24389701-E362-438C-8A6E-F38966231C12}" destId="{B977E869-069D-42B9-9526-F1BD8A172BA6}" srcOrd="2" destOrd="0" parTransId="{E2F2E42A-67C7-4F28-93F5-F5CF0B6ABF1F}" sibTransId="{E76683A6-CAED-4970-957B-89ABF77F7682}"/>
    <dgm:cxn modelId="{11B0F36B-5733-4EFA-BFB2-7EA47D8A27BA}" srcId="{24389701-E362-438C-8A6E-F38966231C12}" destId="{70372D30-0824-46DD-9421-B575F1582047}" srcOrd="1" destOrd="0" parTransId="{DB86C503-56FA-4F42-9678-D441DF44C168}" sibTransId="{0E71773B-B3EF-4B70-9A22-4DAAAED02297}"/>
    <dgm:cxn modelId="{EF83CB6F-C33B-4078-A837-AEDE41512ADC}" srcId="{24389701-E362-438C-8A6E-F38966231C12}" destId="{833E8405-E89C-4351-B2E7-881F381BED15}" srcOrd="3" destOrd="0" parTransId="{76324BFC-A718-43E6-B90A-04B48CD8FA30}" sibTransId="{544AAD63-5492-48BC-819D-FD9AA5349841}"/>
    <dgm:cxn modelId="{1F049A52-048A-4E91-A945-3B3E6A29B457}" srcId="{24389701-E362-438C-8A6E-F38966231C12}" destId="{D1458A2E-2A1C-46BA-92DF-56B0591FDAD2}" srcOrd="0" destOrd="0" parTransId="{940B22CF-8B03-4127-B44C-B367188AFECD}" sibTransId="{2397534E-6DCA-417E-82AC-F23FAD4C52BF}"/>
    <dgm:cxn modelId="{C2FFFB72-847B-40FA-9D22-17DCFFC5B055}" type="presOf" srcId="{70372D30-0824-46DD-9421-B575F1582047}" destId="{756098DD-1174-463F-83AA-5218E0384742}" srcOrd="0" destOrd="0" presId="urn:microsoft.com/office/officeart/2008/layout/LinedList"/>
    <dgm:cxn modelId="{8C12185A-EC70-41CF-98BC-55A95C3EF4C7}" type="presOf" srcId="{D1458A2E-2A1C-46BA-92DF-56B0591FDAD2}" destId="{F50470A4-C44F-4263-BB3E-E58ED78BF307}" srcOrd="0" destOrd="0" presId="urn:microsoft.com/office/officeart/2008/layout/LinedList"/>
    <dgm:cxn modelId="{15A7D3AB-09DA-4614-8BD9-23AC8ABCD793}" type="presOf" srcId="{D28D3139-E423-4524-9C1A-D15F69BA0DCF}" destId="{BF88230E-7D82-408D-B28D-01E669ECA4F9}" srcOrd="0" destOrd="0" presId="urn:microsoft.com/office/officeart/2008/layout/LinedList"/>
    <dgm:cxn modelId="{0A5151D6-6526-4E8A-B2D5-429D566DE829}" srcId="{24389701-E362-438C-8A6E-F38966231C12}" destId="{A3AB4E14-A442-4A2F-A6D5-66C058DA4170}" srcOrd="4" destOrd="0" parTransId="{D75E6B5F-32A9-49E2-8F1F-9CB1D45C7D1C}" sibTransId="{E8BAB739-211A-444C-A5D4-08236E8AE9F1}"/>
    <dgm:cxn modelId="{C38C63E9-0446-428E-B3F6-7302E5857B48}" type="presOf" srcId="{833E8405-E89C-4351-B2E7-881F381BED15}" destId="{6EC107B3-358B-41D6-9C96-6680539A6EC9}" srcOrd="0" destOrd="0" presId="urn:microsoft.com/office/officeart/2008/layout/LinedList"/>
    <dgm:cxn modelId="{9AFFE9FC-480F-4A2D-8899-908DFA665E73}" type="presOf" srcId="{B977E869-069D-42B9-9526-F1BD8A172BA6}" destId="{0EB2DC4D-7E21-46CB-96E5-5E603A368734}" srcOrd="0" destOrd="0" presId="urn:microsoft.com/office/officeart/2008/layout/LinedList"/>
    <dgm:cxn modelId="{2C368CFD-F685-4B4A-8A3B-04190F0AEBA5}" type="presParOf" srcId="{F522D6AC-3C70-4225-94B7-F1059D8149C0}" destId="{ADC5613E-023F-4D05-B4F5-42D46E0DDFD8}" srcOrd="0" destOrd="0" presId="urn:microsoft.com/office/officeart/2008/layout/LinedList"/>
    <dgm:cxn modelId="{06E2A594-F42B-4C1A-A5AF-30E5C3C91AB9}" type="presParOf" srcId="{F522D6AC-3C70-4225-94B7-F1059D8149C0}" destId="{1F5C7A48-7C11-4693-9E42-8FCBD2265E9E}" srcOrd="1" destOrd="0" presId="urn:microsoft.com/office/officeart/2008/layout/LinedList"/>
    <dgm:cxn modelId="{88A4440C-6F09-4650-BB27-BFBE9E388935}" type="presParOf" srcId="{1F5C7A48-7C11-4693-9E42-8FCBD2265E9E}" destId="{F50470A4-C44F-4263-BB3E-E58ED78BF307}" srcOrd="0" destOrd="0" presId="urn:microsoft.com/office/officeart/2008/layout/LinedList"/>
    <dgm:cxn modelId="{3B04A871-ABD8-4475-B4A1-C9CD017CD0D3}" type="presParOf" srcId="{1F5C7A48-7C11-4693-9E42-8FCBD2265E9E}" destId="{366BFEEA-6AF1-4E4F-9294-5750CD09426D}" srcOrd="1" destOrd="0" presId="urn:microsoft.com/office/officeart/2008/layout/LinedList"/>
    <dgm:cxn modelId="{D32B3820-4501-47DD-A547-5F4AFA37A4E1}" type="presParOf" srcId="{F522D6AC-3C70-4225-94B7-F1059D8149C0}" destId="{CC114D3F-0684-4D92-8A9B-E0DFF431A212}" srcOrd="2" destOrd="0" presId="urn:microsoft.com/office/officeart/2008/layout/LinedList"/>
    <dgm:cxn modelId="{2F63E512-BA44-41C8-A22B-C98414B2DC9B}" type="presParOf" srcId="{F522D6AC-3C70-4225-94B7-F1059D8149C0}" destId="{854725CD-E559-4FF7-A01C-7A29DE0E656C}" srcOrd="3" destOrd="0" presId="urn:microsoft.com/office/officeart/2008/layout/LinedList"/>
    <dgm:cxn modelId="{A4EC57D4-839E-4117-85EC-F112749015CA}" type="presParOf" srcId="{854725CD-E559-4FF7-A01C-7A29DE0E656C}" destId="{756098DD-1174-463F-83AA-5218E0384742}" srcOrd="0" destOrd="0" presId="urn:microsoft.com/office/officeart/2008/layout/LinedList"/>
    <dgm:cxn modelId="{04C6BB71-8783-409F-B03D-8B55B978D4D6}" type="presParOf" srcId="{854725CD-E559-4FF7-A01C-7A29DE0E656C}" destId="{B55ACE0E-B1EE-4548-991D-D64BC2C49971}" srcOrd="1" destOrd="0" presId="urn:microsoft.com/office/officeart/2008/layout/LinedList"/>
    <dgm:cxn modelId="{4A294A99-10C6-4965-9D09-7DF84FA9729E}" type="presParOf" srcId="{F522D6AC-3C70-4225-94B7-F1059D8149C0}" destId="{62212406-2AB2-42DE-867D-C46A6B12F6F3}" srcOrd="4" destOrd="0" presId="urn:microsoft.com/office/officeart/2008/layout/LinedList"/>
    <dgm:cxn modelId="{577F3193-1E31-4077-A568-A1162A64FCC8}" type="presParOf" srcId="{F522D6AC-3C70-4225-94B7-F1059D8149C0}" destId="{4AEC7530-BEF9-48CA-9A53-60F923D6D935}" srcOrd="5" destOrd="0" presId="urn:microsoft.com/office/officeart/2008/layout/LinedList"/>
    <dgm:cxn modelId="{822995F7-785A-4264-995D-5D6505C333DF}" type="presParOf" srcId="{4AEC7530-BEF9-48CA-9A53-60F923D6D935}" destId="{0EB2DC4D-7E21-46CB-96E5-5E603A368734}" srcOrd="0" destOrd="0" presId="urn:microsoft.com/office/officeart/2008/layout/LinedList"/>
    <dgm:cxn modelId="{FBF46876-30E9-47CF-89A4-8BB6085C555E}" type="presParOf" srcId="{4AEC7530-BEF9-48CA-9A53-60F923D6D935}" destId="{028DD4B8-618A-4D80-93FD-D1F90404C48D}" srcOrd="1" destOrd="0" presId="urn:microsoft.com/office/officeart/2008/layout/LinedList"/>
    <dgm:cxn modelId="{AA4CDBC8-5BE3-4764-8FD6-C7EC48C401DE}" type="presParOf" srcId="{F522D6AC-3C70-4225-94B7-F1059D8149C0}" destId="{FD7E3059-1B73-4446-B1E2-16DA0EA884AD}" srcOrd="6" destOrd="0" presId="urn:microsoft.com/office/officeart/2008/layout/LinedList"/>
    <dgm:cxn modelId="{F97C31DA-5A5B-401A-BA9D-63F1506A9E0D}" type="presParOf" srcId="{F522D6AC-3C70-4225-94B7-F1059D8149C0}" destId="{F6BB775D-E56D-467C-9478-F86DA5906C53}" srcOrd="7" destOrd="0" presId="urn:microsoft.com/office/officeart/2008/layout/LinedList"/>
    <dgm:cxn modelId="{665CC019-9DC5-4B54-9BC7-CE8BC908A755}" type="presParOf" srcId="{F6BB775D-E56D-467C-9478-F86DA5906C53}" destId="{6EC107B3-358B-41D6-9C96-6680539A6EC9}" srcOrd="0" destOrd="0" presId="urn:microsoft.com/office/officeart/2008/layout/LinedList"/>
    <dgm:cxn modelId="{1BEC708C-F273-4A79-AC2B-545D0094D110}" type="presParOf" srcId="{F6BB775D-E56D-467C-9478-F86DA5906C53}" destId="{6DAA6D8D-10DC-4225-B367-D38B74406112}" srcOrd="1" destOrd="0" presId="urn:microsoft.com/office/officeart/2008/layout/LinedList"/>
    <dgm:cxn modelId="{58C08157-3448-442A-B91D-7615AD0F97C9}" type="presParOf" srcId="{F522D6AC-3C70-4225-94B7-F1059D8149C0}" destId="{B13996D8-18E3-40CF-A236-33636D015EA1}" srcOrd="8" destOrd="0" presId="urn:microsoft.com/office/officeart/2008/layout/LinedList"/>
    <dgm:cxn modelId="{5B26B9F1-9DFD-41FF-92E8-F2F213AE0596}" type="presParOf" srcId="{F522D6AC-3C70-4225-94B7-F1059D8149C0}" destId="{1D94E3FF-5703-4FF2-8A9B-9DF60F781CC1}" srcOrd="9" destOrd="0" presId="urn:microsoft.com/office/officeart/2008/layout/LinedList"/>
    <dgm:cxn modelId="{E28875DD-918E-49C3-9F39-C59ED4776B35}" type="presParOf" srcId="{1D94E3FF-5703-4FF2-8A9B-9DF60F781CC1}" destId="{1E1628E6-B68B-4D1F-A4E4-AED6AF076693}" srcOrd="0" destOrd="0" presId="urn:microsoft.com/office/officeart/2008/layout/LinedList"/>
    <dgm:cxn modelId="{F50F3719-501E-484C-81E6-E37032A3F8FE}" type="presParOf" srcId="{1D94E3FF-5703-4FF2-8A9B-9DF60F781CC1}" destId="{0AB37BF3-B4FA-4E63-BD5D-E0DE7C47225A}" srcOrd="1" destOrd="0" presId="urn:microsoft.com/office/officeart/2008/layout/LinedList"/>
    <dgm:cxn modelId="{FD6A01BE-DDB7-4281-BFD6-06D55A3FDD0A}" type="presParOf" srcId="{F522D6AC-3C70-4225-94B7-F1059D8149C0}" destId="{C1599172-3769-465A-9555-47F787144BE2}" srcOrd="10" destOrd="0" presId="urn:microsoft.com/office/officeart/2008/layout/LinedList"/>
    <dgm:cxn modelId="{BD0E4054-E18F-45EA-ACCC-041B7C4D5589}" type="presParOf" srcId="{F522D6AC-3C70-4225-94B7-F1059D8149C0}" destId="{FB3380A6-5391-4899-A77A-47FEA440FB11}" srcOrd="11" destOrd="0" presId="urn:microsoft.com/office/officeart/2008/layout/LinedList"/>
    <dgm:cxn modelId="{F2E9F495-0188-4B7C-9A31-14529D6BDD1C}" type="presParOf" srcId="{FB3380A6-5391-4899-A77A-47FEA440FB11}" destId="{BF88230E-7D82-408D-B28D-01E669ECA4F9}" srcOrd="0" destOrd="0" presId="urn:microsoft.com/office/officeart/2008/layout/LinedList"/>
    <dgm:cxn modelId="{A458515A-96EC-4091-981F-B5FC51DD622E}" type="presParOf" srcId="{FB3380A6-5391-4899-A77A-47FEA440FB11}" destId="{A218C500-A4F6-4CEB-BDCA-291040F446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3CC2CC-27CE-42FE-9831-D025A81583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146F2A4-59C5-44A7-A349-803036B55528}">
      <dgm:prSet/>
      <dgm:spPr/>
      <dgm:t>
        <a:bodyPr/>
        <a:lstStyle/>
        <a:p>
          <a:r>
            <a:rPr lang="en-US" dirty="0"/>
            <a:t>Regular Expression: A notation suitable for describing tokens (patterns).</a:t>
          </a:r>
        </a:p>
      </dgm:t>
    </dgm:pt>
    <dgm:pt modelId="{D6D59A97-A0CF-41FD-8181-0651D79F9D16}" type="parTrans" cxnId="{CDB94C38-1518-49B9-827C-D0E2F41C9350}">
      <dgm:prSet/>
      <dgm:spPr/>
      <dgm:t>
        <a:bodyPr/>
        <a:lstStyle/>
        <a:p>
          <a:endParaRPr lang="en-US"/>
        </a:p>
      </dgm:t>
    </dgm:pt>
    <dgm:pt modelId="{4F39F380-B649-4E2F-9399-686B90F8E45B}" type="sibTrans" cxnId="{CDB94C38-1518-49B9-827C-D0E2F41C9350}">
      <dgm:prSet/>
      <dgm:spPr/>
      <dgm:t>
        <a:bodyPr/>
        <a:lstStyle/>
        <a:p>
          <a:endParaRPr lang="en-US"/>
        </a:p>
      </dgm:t>
    </dgm:pt>
    <dgm:pt modelId="{AB00B594-BE18-4233-B0C8-BC4B63A374E0}">
      <dgm:prSet/>
      <dgm:spPr/>
      <dgm:t>
        <a:bodyPr/>
        <a:lstStyle/>
        <a:p>
          <a:r>
            <a:rPr lang="en-US"/>
            <a:t>Regular Expression can be converted into Finite Automata</a:t>
          </a:r>
        </a:p>
      </dgm:t>
    </dgm:pt>
    <dgm:pt modelId="{9F384C64-584D-434E-91A9-46F6E43BC66D}" type="parTrans" cxnId="{3968E6A9-1156-4977-8259-03D75FA8B5F4}">
      <dgm:prSet/>
      <dgm:spPr/>
      <dgm:t>
        <a:bodyPr/>
        <a:lstStyle/>
        <a:p>
          <a:endParaRPr lang="en-US"/>
        </a:p>
      </dgm:t>
    </dgm:pt>
    <dgm:pt modelId="{E25F8415-3993-4D45-A143-BF908DFA3EA3}" type="sibTrans" cxnId="{3968E6A9-1156-4977-8259-03D75FA8B5F4}">
      <dgm:prSet/>
      <dgm:spPr/>
      <dgm:t>
        <a:bodyPr/>
        <a:lstStyle/>
        <a:p>
          <a:endParaRPr lang="en-US"/>
        </a:p>
      </dgm:t>
    </dgm:pt>
    <dgm:pt modelId="{66E4B025-FEBC-4A06-9FD5-064889AFB7B6}">
      <dgm:prSet/>
      <dgm:spPr/>
      <dgm:t>
        <a:bodyPr/>
        <a:lstStyle/>
        <a:p>
          <a:r>
            <a:rPr lang="en-US"/>
            <a:t>Finite Automata: Formal specifications of transition diagrams </a:t>
          </a:r>
        </a:p>
      </dgm:t>
    </dgm:pt>
    <dgm:pt modelId="{55C35452-16C2-40DB-B895-816085EF5D0E}" type="parTrans" cxnId="{851F7720-7B10-47F8-BC44-EE80D6F10848}">
      <dgm:prSet/>
      <dgm:spPr/>
      <dgm:t>
        <a:bodyPr/>
        <a:lstStyle/>
        <a:p>
          <a:endParaRPr lang="en-US"/>
        </a:p>
      </dgm:t>
    </dgm:pt>
    <dgm:pt modelId="{B8F24F13-31B0-40EA-ABA0-B17B14CB5F0D}" type="sibTrans" cxnId="{851F7720-7B10-47F8-BC44-EE80D6F10848}">
      <dgm:prSet/>
      <dgm:spPr/>
      <dgm:t>
        <a:bodyPr/>
        <a:lstStyle/>
        <a:p>
          <a:endParaRPr lang="en-US"/>
        </a:p>
      </dgm:t>
    </dgm:pt>
    <dgm:pt modelId="{3FEF691B-0116-4EFC-BB98-E84469F2E6F6}" type="pres">
      <dgm:prSet presAssocID="{C33CC2CC-27CE-42FE-9831-D025A8158328}" presName="root" presStyleCnt="0">
        <dgm:presLayoutVars>
          <dgm:dir/>
          <dgm:resizeHandles val="exact"/>
        </dgm:presLayoutVars>
      </dgm:prSet>
      <dgm:spPr/>
    </dgm:pt>
    <dgm:pt modelId="{40F13C5E-7118-4464-9419-DCD861AEAF0C}" type="pres">
      <dgm:prSet presAssocID="{5146F2A4-59C5-44A7-A349-803036B55528}" presName="compNode" presStyleCnt="0"/>
      <dgm:spPr/>
    </dgm:pt>
    <dgm:pt modelId="{643487DE-97F9-42EA-82C1-D3BFAACF8ADA}" type="pres">
      <dgm:prSet presAssocID="{5146F2A4-59C5-44A7-A349-803036B55528}" presName="bgRect" presStyleLbl="bgShp" presStyleIdx="0" presStyleCnt="3"/>
      <dgm:spPr/>
    </dgm:pt>
    <dgm:pt modelId="{965FF66B-D379-4485-B53B-176B7D1229B8}" type="pres">
      <dgm:prSet presAssocID="{5146F2A4-59C5-44A7-A349-803036B555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錢包"/>
        </a:ext>
      </dgm:extLst>
    </dgm:pt>
    <dgm:pt modelId="{CC9A1A57-9039-4037-96DE-BCA685D7958C}" type="pres">
      <dgm:prSet presAssocID="{5146F2A4-59C5-44A7-A349-803036B55528}" presName="spaceRect" presStyleCnt="0"/>
      <dgm:spPr/>
    </dgm:pt>
    <dgm:pt modelId="{672FCCEE-C2F7-44BF-BED1-108B22989006}" type="pres">
      <dgm:prSet presAssocID="{5146F2A4-59C5-44A7-A349-803036B55528}" presName="parTx" presStyleLbl="revTx" presStyleIdx="0" presStyleCnt="3">
        <dgm:presLayoutVars>
          <dgm:chMax val="0"/>
          <dgm:chPref val="0"/>
        </dgm:presLayoutVars>
      </dgm:prSet>
      <dgm:spPr/>
    </dgm:pt>
    <dgm:pt modelId="{012F4C43-1DD3-499F-861E-2AB78099EC5E}" type="pres">
      <dgm:prSet presAssocID="{4F39F380-B649-4E2F-9399-686B90F8E45B}" presName="sibTrans" presStyleCnt="0"/>
      <dgm:spPr/>
    </dgm:pt>
    <dgm:pt modelId="{A2303653-1419-44AB-BA7F-4499C05735DA}" type="pres">
      <dgm:prSet presAssocID="{AB00B594-BE18-4233-B0C8-BC4B63A374E0}" presName="compNode" presStyleCnt="0"/>
      <dgm:spPr/>
    </dgm:pt>
    <dgm:pt modelId="{01A4835E-7CFA-4E6B-87A5-ABBE2C369843}" type="pres">
      <dgm:prSet presAssocID="{AB00B594-BE18-4233-B0C8-BC4B63A374E0}" presName="bgRect" presStyleLbl="bgShp" presStyleIdx="1" presStyleCnt="3"/>
      <dgm:spPr/>
    </dgm:pt>
    <dgm:pt modelId="{AC8D62BF-3A52-40E1-B359-FFFE922CDE38}" type="pres">
      <dgm:prSet presAssocID="{AB00B594-BE18-4233-B0C8-BC4B63A374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核取記號"/>
        </a:ext>
      </dgm:extLst>
    </dgm:pt>
    <dgm:pt modelId="{BC1C052B-590F-4CF8-93BE-EE963477F4BE}" type="pres">
      <dgm:prSet presAssocID="{AB00B594-BE18-4233-B0C8-BC4B63A374E0}" presName="spaceRect" presStyleCnt="0"/>
      <dgm:spPr/>
    </dgm:pt>
    <dgm:pt modelId="{AE1D45A4-B6A9-4F4F-887A-E9C6F53B1013}" type="pres">
      <dgm:prSet presAssocID="{AB00B594-BE18-4233-B0C8-BC4B63A374E0}" presName="parTx" presStyleLbl="revTx" presStyleIdx="1" presStyleCnt="3">
        <dgm:presLayoutVars>
          <dgm:chMax val="0"/>
          <dgm:chPref val="0"/>
        </dgm:presLayoutVars>
      </dgm:prSet>
      <dgm:spPr/>
    </dgm:pt>
    <dgm:pt modelId="{1E526FD2-9706-444E-B58C-77669A36ACD8}" type="pres">
      <dgm:prSet presAssocID="{E25F8415-3993-4D45-A143-BF908DFA3EA3}" presName="sibTrans" presStyleCnt="0"/>
      <dgm:spPr/>
    </dgm:pt>
    <dgm:pt modelId="{AACF8D03-5650-4F26-8AE4-9EB0E3B7D6E9}" type="pres">
      <dgm:prSet presAssocID="{66E4B025-FEBC-4A06-9FD5-064889AFB7B6}" presName="compNode" presStyleCnt="0"/>
      <dgm:spPr/>
    </dgm:pt>
    <dgm:pt modelId="{9F020D82-4916-4709-BB07-7E66CDD12CCF}" type="pres">
      <dgm:prSet presAssocID="{66E4B025-FEBC-4A06-9FD5-064889AFB7B6}" presName="bgRect" presStyleLbl="bgShp" presStyleIdx="2" presStyleCnt="3"/>
      <dgm:spPr/>
    </dgm:pt>
    <dgm:pt modelId="{36EC6CE6-069B-42B4-8E35-E4ED01BA4A02}" type="pres">
      <dgm:prSet presAssocID="{66E4B025-FEBC-4A06-9FD5-064889AFB7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833F2F61-2F1D-48A3-B15E-BC2872C9D282}" type="pres">
      <dgm:prSet presAssocID="{66E4B025-FEBC-4A06-9FD5-064889AFB7B6}" presName="spaceRect" presStyleCnt="0"/>
      <dgm:spPr/>
    </dgm:pt>
    <dgm:pt modelId="{C80D2A1F-9551-4EEE-AA1D-3DDA87E74617}" type="pres">
      <dgm:prSet presAssocID="{66E4B025-FEBC-4A06-9FD5-064889AFB7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51F7720-7B10-47F8-BC44-EE80D6F10848}" srcId="{C33CC2CC-27CE-42FE-9831-D025A8158328}" destId="{66E4B025-FEBC-4A06-9FD5-064889AFB7B6}" srcOrd="2" destOrd="0" parTransId="{55C35452-16C2-40DB-B895-816085EF5D0E}" sibTransId="{B8F24F13-31B0-40EA-ABA0-B17B14CB5F0D}"/>
    <dgm:cxn modelId="{FF0BB422-401D-4210-BB7C-AD01FF4AE084}" type="presOf" srcId="{5146F2A4-59C5-44A7-A349-803036B55528}" destId="{672FCCEE-C2F7-44BF-BED1-108B22989006}" srcOrd="0" destOrd="0" presId="urn:microsoft.com/office/officeart/2018/2/layout/IconVerticalSolidList"/>
    <dgm:cxn modelId="{CDB94C38-1518-49B9-827C-D0E2F41C9350}" srcId="{C33CC2CC-27CE-42FE-9831-D025A8158328}" destId="{5146F2A4-59C5-44A7-A349-803036B55528}" srcOrd="0" destOrd="0" parTransId="{D6D59A97-A0CF-41FD-8181-0651D79F9D16}" sibTransId="{4F39F380-B649-4E2F-9399-686B90F8E45B}"/>
    <dgm:cxn modelId="{C9EA7774-DFB7-4F40-BB4C-7D217D177960}" type="presOf" srcId="{AB00B594-BE18-4233-B0C8-BC4B63A374E0}" destId="{AE1D45A4-B6A9-4F4F-887A-E9C6F53B1013}" srcOrd="0" destOrd="0" presId="urn:microsoft.com/office/officeart/2018/2/layout/IconVerticalSolidList"/>
    <dgm:cxn modelId="{B0E10A59-59EF-44DE-82D9-D70F008FBDB1}" type="presOf" srcId="{C33CC2CC-27CE-42FE-9831-D025A8158328}" destId="{3FEF691B-0116-4EFC-BB98-E84469F2E6F6}" srcOrd="0" destOrd="0" presId="urn:microsoft.com/office/officeart/2018/2/layout/IconVerticalSolidList"/>
    <dgm:cxn modelId="{3968E6A9-1156-4977-8259-03D75FA8B5F4}" srcId="{C33CC2CC-27CE-42FE-9831-D025A8158328}" destId="{AB00B594-BE18-4233-B0C8-BC4B63A374E0}" srcOrd="1" destOrd="0" parTransId="{9F384C64-584D-434E-91A9-46F6E43BC66D}" sibTransId="{E25F8415-3993-4D45-A143-BF908DFA3EA3}"/>
    <dgm:cxn modelId="{20ACC7CC-D301-4A80-B0D4-1B6C6B0A6CB1}" type="presOf" srcId="{66E4B025-FEBC-4A06-9FD5-064889AFB7B6}" destId="{C80D2A1F-9551-4EEE-AA1D-3DDA87E74617}" srcOrd="0" destOrd="0" presId="urn:microsoft.com/office/officeart/2018/2/layout/IconVerticalSolidList"/>
    <dgm:cxn modelId="{63E08408-FC06-49FA-95DE-0CA7E7627820}" type="presParOf" srcId="{3FEF691B-0116-4EFC-BB98-E84469F2E6F6}" destId="{40F13C5E-7118-4464-9419-DCD861AEAF0C}" srcOrd="0" destOrd="0" presId="urn:microsoft.com/office/officeart/2018/2/layout/IconVerticalSolidList"/>
    <dgm:cxn modelId="{0D4DD084-9718-41A8-899B-7A7A951E11F6}" type="presParOf" srcId="{40F13C5E-7118-4464-9419-DCD861AEAF0C}" destId="{643487DE-97F9-42EA-82C1-D3BFAACF8ADA}" srcOrd="0" destOrd="0" presId="urn:microsoft.com/office/officeart/2018/2/layout/IconVerticalSolidList"/>
    <dgm:cxn modelId="{A1B42700-8948-41BC-85A9-EEA8BC3D4955}" type="presParOf" srcId="{40F13C5E-7118-4464-9419-DCD861AEAF0C}" destId="{965FF66B-D379-4485-B53B-176B7D1229B8}" srcOrd="1" destOrd="0" presId="urn:microsoft.com/office/officeart/2018/2/layout/IconVerticalSolidList"/>
    <dgm:cxn modelId="{79E80967-2488-4B30-8712-70A72FC78BF5}" type="presParOf" srcId="{40F13C5E-7118-4464-9419-DCD861AEAF0C}" destId="{CC9A1A57-9039-4037-96DE-BCA685D7958C}" srcOrd="2" destOrd="0" presId="urn:microsoft.com/office/officeart/2018/2/layout/IconVerticalSolidList"/>
    <dgm:cxn modelId="{4F4BEF55-6BE2-4E35-8671-0938B3F5FBBA}" type="presParOf" srcId="{40F13C5E-7118-4464-9419-DCD861AEAF0C}" destId="{672FCCEE-C2F7-44BF-BED1-108B22989006}" srcOrd="3" destOrd="0" presId="urn:microsoft.com/office/officeart/2018/2/layout/IconVerticalSolidList"/>
    <dgm:cxn modelId="{BE97D020-A2CB-4057-AD24-05CAB4DE25F5}" type="presParOf" srcId="{3FEF691B-0116-4EFC-BB98-E84469F2E6F6}" destId="{012F4C43-1DD3-499F-861E-2AB78099EC5E}" srcOrd="1" destOrd="0" presId="urn:microsoft.com/office/officeart/2018/2/layout/IconVerticalSolidList"/>
    <dgm:cxn modelId="{4700B383-AED0-4A86-AF18-9D04AA02C51D}" type="presParOf" srcId="{3FEF691B-0116-4EFC-BB98-E84469F2E6F6}" destId="{A2303653-1419-44AB-BA7F-4499C05735DA}" srcOrd="2" destOrd="0" presId="urn:microsoft.com/office/officeart/2018/2/layout/IconVerticalSolidList"/>
    <dgm:cxn modelId="{74D0C41E-8212-4954-A6E7-C053DF6D9BC8}" type="presParOf" srcId="{A2303653-1419-44AB-BA7F-4499C05735DA}" destId="{01A4835E-7CFA-4E6B-87A5-ABBE2C369843}" srcOrd="0" destOrd="0" presId="urn:microsoft.com/office/officeart/2018/2/layout/IconVerticalSolidList"/>
    <dgm:cxn modelId="{685A7510-C2B2-4BC6-8EE2-FC973FC25DC3}" type="presParOf" srcId="{A2303653-1419-44AB-BA7F-4499C05735DA}" destId="{AC8D62BF-3A52-40E1-B359-FFFE922CDE38}" srcOrd="1" destOrd="0" presId="urn:microsoft.com/office/officeart/2018/2/layout/IconVerticalSolidList"/>
    <dgm:cxn modelId="{42C67F86-8B7C-4992-97D2-97D43CB968DB}" type="presParOf" srcId="{A2303653-1419-44AB-BA7F-4499C05735DA}" destId="{BC1C052B-590F-4CF8-93BE-EE963477F4BE}" srcOrd="2" destOrd="0" presId="urn:microsoft.com/office/officeart/2018/2/layout/IconVerticalSolidList"/>
    <dgm:cxn modelId="{5086141C-E045-4099-9D2A-106AF3734DB3}" type="presParOf" srcId="{A2303653-1419-44AB-BA7F-4499C05735DA}" destId="{AE1D45A4-B6A9-4F4F-887A-E9C6F53B1013}" srcOrd="3" destOrd="0" presId="urn:microsoft.com/office/officeart/2018/2/layout/IconVerticalSolidList"/>
    <dgm:cxn modelId="{460AF22B-CF92-4709-97D3-BC07BC0B07CF}" type="presParOf" srcId="{3FEF691B-0116-4EFC-BB98-E84469F2E6F6}" destId="{1E526FD2-9706-444E-B58C-77669A36ACD8}" srcOrd="3" destOrd="0" presId="urn:microsoft.com/office/officeart/2018/2/layout/IconVerticalSolidList"/>
    <dgm:cxn modelId="{D33BFDC8-DDD5-4B3A-887B-80EB1F685FC3}" type="presParOf" srcId="{3FEF691B-0116-4EFC-BB98-E84469F2E6F6}" destId="{AACF8D03-5650-4F26-8AE4-9EB0E3B7D6E9}" srcOrd="4" destOrd="0" presId="urn:microsoft.com/office/officeart/2018/2/layout/IconVerticalSolidList"/>
    <dgm:cxn modelId="{9C3E8F85-8A91-48EB-BEAC-441F30F1D89C}" type="presParOf" srcId="{AACF8D03-5650-4F26-8AE4-9EB0E3B7D6E9}" destId="{9F020D82-4916-4709-BB07-7E66CDD12CCF}" srcOrd="0" destOrd="0" presId="urn:microsoft.com/office/officeart/2018/2/layout/IconVerticalSolidList"/>
    <dgm:cxn modelId="{638C33B8-D037-4DBD-AACE-30A4F453A880}" type="presParOf" srcId="{AACF8D03-5650-4F26-8AE4-9EB0E3B7D6E9}" destId="{36EC6CE6-069B-42B4-8E35-E4ED01BA4A02}" srcOrd="1" destOrd="0" presId="urn:microsoft.com/office/officeart/2018/2/layout/IconVerticalSolidList"/>
    <dgm:cxn modelId="{42D43052-860A-4161-B47E-A23586C511D9}" type="presParOf" srcId="{AACF8D03-5650-4F26-8AE4-9EB0E3B7D6E9}" destId="{833F2F61-2F1D-48A3-B15E-BC2872C9D282}" srcOrd="2" destOrd="0" presId="urn:microsoft.com/office/officeart/2018/2/layout/IconVerticalSolidList"/>
    <dgm:cxn modelId="{DEF74460-6E01-4131-9643-8BAEEE62992B}" type="presParOf" srcId="{AACF8D03-5650-4F26-8AE4-9EB0E3B7D6E9}" destId="{C80D2A1F-9551-4EEE-AA1D-3DDA87E746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AD15CE-AF07-4C05-B8B9-97B11FD861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2F7077-F5F5-425C-AB3A-11C3DE7C5E8C}">
      <dgm:prSet/>
      <dgm:spPr/>
      <dgm:t>
        <a:bodyPr/>
        <a:lstStyle/>
        <a:p>
          <a:r>
            <a:rPr lang="en-US"/>
            <a:t>We associate the corresponding rule with each of these lookahead state.</a:t>
          </a:r>
        </a:p>
      </dgm:t>
    </dgm:pt>
    <dgm:pt modelId="{A3C94447-6931-4EA4-BB76-D127458A6A9E}" type="parTrans" cxnId="{C96529ED-9145-4303-A555-04EA7283CE87}">
      <dgm:prSet/>
      <dgm:spPr/>
      <dgm:t>
        <a:bodyPr/>
        <a:lstStyle/>
        <a:p>
          <a:endParaRPr lang="en-US"/>
        </a:p>
      </dgm:t>
    </dgm:pt>
    <dgm:pt modelId="{0D606201-10AB-4495-ACE2-2A5E75A5EEB7}" type="sibTrans" cxnId="{C96529ED-9145-4303-A555-04EA7283CE87}">
      <dgm:prSet/>
      <dgm:spPr/>
      <dgm:t>
        <a:bodyPr/>
        <a:lstStyle/>
        <a:p>
          <a:endParaRPr lang="en-US"/>
        </a:p>
      </dgm:t>
    </dgm:pt>
    <dgm:pt modelId="{6EE288BE-41F3-4A4D-A288-CDDB4F5584FB}">
      <dgm:prSet/>
      <dgm:spPr/>
      <dgm:t>
        <a:bodyPr/>
        <a:lstStyle/>
        <a:p>
          <a:r>
            <a:rPr lang="en-US"/>
            <a:t>A DFA state containing one of these is a lookahead state for the corresponding rule. Note, a DFA state may be a lookahead state for more than one rule and a given rule may have several lookahead states.</a:t>
          </a:r>
        </a:p>
      </dgm:t>
    </dgm:pt>
    <dgm:pt modelId="{13600B22-3A48-41BE-8F5B-7B676AA505B3}" type="parTrans" cxnId="{6FD0D7F2-2FAC-4789-9C0D-ADAA3A723A53}">
      <dgm:prSet/>
      <dgm:spPr/>
      <dgm:t>
        <a:bodyPr/>
        <a:lstStyle/>
        <a:p>
          <a:endParaRPr lang="en-US"/>
        </a:p>
      </dgm:t>
    </dgm:pt>
    <dgm:pt modelId="{F14D4851-AFF3-4012-8C48-2D70C18A3221}" type="sibTrans" cxnId="{6FD0D7F2-2FAC-4789-9C0D-ADAA3A723A53}">
      <dgm:prSet/>
      <dgm:spPr/>
      <dgm:t>
        <a:bodyPr/>
        <a:lstStyle/>
        <a:p>
          <a:endParaRPr lang="en-US"/>
        </a:p>
      </dgm:t>
    </dgm:pt>
    <dgm:pt modelId="{78E0C2DF-033A-4D22-A889-315C8D95E18C}" type="pres">
      <dgm:prSet presAssocID="{A0AD15CE-AF07-4C05-B8B9-97B11FD86142}" presName="root" presStyleCnt="0">
        <dgm:presLayoutVars>
          <dgm:dir/>
          <dgm:resizeHandles val="exact"/>
        </dgm:presLayoutVars>
      </dgm:prSet>
      <dgm:spPr/>
    </dgm:pt>
    <dgm:pt modelId="{82FAFF67-D8EA-493A-8FE6-697DFFDA6726}" type="pres">
      <dgm:prSet presAssocID="{B92F7077-F5F5-425C-AB3A-11C3DE7C5E8C}" presName="compNode" presStyleCnt="0"/>
      <dgm:spPr/>
    </dgm:pt>
    <dgm:pt modelId="{BACBD5BB-FCF3-438E-B8FC-B7814959AFCB}" type="pres">
      <dgm:prSet presAssocID="{B92F7077-F5F5-425C-AB3A-11C3DE7C5E8C}" presName="bgRect" presStyleLbl="bgShp" presStyleIdx="0" presStyleCnt="2"/>
      <dgm:spPr/>
    </dgm:pt>
    <dgm:pt modelId="{968C8EF9-3C3A-4CBD-B4F0-7CB92D62F581}" type="pres">
      <dgm:prSet presAssocID="{B92F7077-F5F5-425C-AB3A-11C3DE7C5E8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垃圾桶"/>
        </a:ext>
      </dgm:extLst>
    </dgm:pt>
    <dgm:pt modelId="{65574E18-D985-4711-98CA-FA60BEBC99E7}" type="pres">
      <dgm:prSet presAssocID="{B92F7077-F5F5-425C-AB3A-11C3DE7C5E8C}" presName="spaceRect" presStyleCnt="0"/>
      <dgm:spPr/>
    </dgm:pt>
    <dgm:pt modelId="{D6FDEC15-3886-4687-AC2C-16A72948996F}" type="pres">
      <dgm:prSet presAssocID="{B92F7077-F5F5-425C-AB3A-11C3DE7C5E8C}" presName="parTx" presStyleLbl="revTx" presStyleIdx="0" presStyleCnt="2">
        <dgm:presLayoutVars>
          <dgm:chMax val="0"/>
          <dgm:chPref val="0"/>
        </dgm:presLayoutVars>
      </dgm:prSet>
      <dgm:spPr/>
    </dgm:pt>
    <dgm:pt modelId="{27E9EAB9-9A06-4F34-994F-DEE5262AEE2C}" type="pres">
      <dgm:prSet presAssocID="{0D606201-10AB-4495-ACE2-2A5E75A5EEB7}" presName="sibTrans" presStyleCnt="0"/>
      <dgm:spPr/>
    </dgm:pt>
    <dgm:pt modelId="{D351C49D-79D1-4963-A9BB-41019FDA0DC7}" type="pres">
      <dgm:prSet presAssocID="{6EE288BE-41F3-4A4D-A288-CDDB4F5584FB}" presName="compNode" presStyleCnt="0"/>
      <dgm:spPr/>
    </dgm:pt>
    <dgm:pt modelId="{7AE943E6-0DFA-4D27-8DAE-208219FDF03A}" type="pres">
      <dgm:prSet presAssocID="{6EE288BE-41F3-4A4D-A288-CDDB4F5584FB}" presName="bgRect" presStyleLbl="bgShp" presStyleIdx="1" presStyleCnt="2"/>
      <dgm:spPr/>
    </dgm:pt>
    <dgm:pt modelId="{E9714971-C7DF-432A-95AC-5963C8526BBC}" type="pres">
      <dgm:prSet presAssocID="{6EE288BE-41F3-4A4D-A288-CDDB4F5584F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ED11E1C6-DAAA-4B0B-A0B3-19245B767AA3}" type="pres">
      <dgm:prSet presAssocID="{6EE288BE-41F3-4A4D-A288-CDDB4F5584FB}" presName="spaceRect" presStyleCnt="0"/>
      <dgm:spPr/>
    </dgm:pt>
    <dgm:pt modelId="{56F73B14-2F4D-48FF-AD2F-BA16E5CC2105}" type="pres">
      <dgm:prSet presAssocID="{6EE288BE-41F3-4A4D-A288-CDDB4F5584F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C7B451F-61BF-4EC5-A5E7-569533FFE120}" type="presOf" srcId="{A0AD15CE-AF07-4C05-B8B9-97B11FD86142}" destId="{78E0C2DF-033A-4D22-A889-315C8D95E18C}" srcOrd="0" destOrd="0" presId="urn:microsoft.com/office/officeart/2018/2/layout/IconVerticalSolidList"/>
    <dgm:cxn modelId="{FB7EA86E-588C-4BFE-8C45-89EB005EA5AC}" type="presOf" srcId="{6EE288BE-41F3-4A4D-A288-CDDB4F5584FB}" destId="{56F73B14-2F4D-48FF-AD2F-BA16E5CC2105}" srcOrd="0" destOrd="0" presId="urn:microsoft.com/office/officeart/2018/2/layout/IconVerticalSolidList"/>
    <dgm:cxn modelId="{C974EE97-F116-4B44-8325-F04F59B9D675}" type="presOf" srcId="{B92F7077-F5F5-425C-AB3A-11C3DE7C5E8C}" destId="{D6FDEC15-3886-4687-AC2C-16A72948996F}" srcOrd="0" destOrd="0" presId="urn:microsoft.com/office/officeart/2018/2/layout/IconVerticalSolidList"/>
    <dgm:cxn modelId="{C96529ED-9145-4303-A555-04EA7283CE87}" srcId="{A0AD15CE-AF07-4C05-B8B9-97B11FD86142}" destId="{B92F7077-F5F5-425C-AB3A-11C3DE7C5E8C}" srcOrd="0" destOrd="0" parTransId="{A3C94447-6931-4EA4-BB76-D127458A6A9E}" sibTransId="{0D606201-10AB-4495-ACE2-2A5E75A5EEB7}"/>
    <dgm:cxn modelId="{6FD0D7F2-2FAC-4789-9C0D-ADAA3A723A53}" srcId="{A0AD15CE-AF07-4C05-B8B9-97B11FD86142}" destId="{6EE288BE-41F3-4A4D-A288-CDDB4F5584FB}" srcOrd="1" destOrd="0" parTransId="{13600B22-3A48-41BE-8F5B-7B676AA505B3}" sibTransId="{F14D4851-AFF3-4012-8C48-2D70C18A3221}"/>
    <dgm:cxn modelId="{6CE22B84-E5AB-432E-B7D1-B69DAC059732}" type="presParOf" srcId="{78E0C2DF-033A-4D22-A889-315C8D95E18C}" destId="{82FAFF67-D8EA-493A-8FE6-697DFFDA6726}" srcOrd="0" destOrd="0" presId="urn:microsoft.com/office/officeart/2018/2/layout/IconVerticalSolidList"/>
    <dgm:cxn modelId="{06206B6D-7903-4175-B1F5-F84D9C0656F6}" type="presParOf" srcId="{82FAFF67-D8EA-493A-8FE6-697DFFDA6726}" destId="{BACBD5BB-FCF3-438E-B8FC-B7814959AFCB}" srcOrd="0" destOrd="0" presId="urn:microsoft.com/office/officeart/2018/2/layout/IconVerticalSolidList"/>
    <dgm:cxn modelId="{3A20FDF2-BD37-45D1-BCDB-7C21DDA042D7}" type="presParOf" srcId="{82FAFF67-D8EA-493A-8FE6-697DFFDA6726}" destId="{968C8EF9-3C3A-4CBD-B4F0-7CB92D62F581}" srcOrd="1" destOrd="0" presId="urn:microsoft.com/office/officeart/2018/2/layout/IconVerticalSolidList"/>
    <dgm:cxn modelId="{E3EF37C3-4FBD-4209-916C-B4E60E09686E}" type="presParOf" srcId="{82FAFF67-D8EA-493A-8FE6-697DFFDA6726}" destId="{65574E18-D985-4711-98CA-FA60BEBC99E7}" srcOrd="2" destOrd="0" presId="urn:microsoft.com/office/officeart/2018/2/layout/IconVerticalSolidList"/>
    <dgm:cxn modelId="{CC15F8BA-3B7F-46AE-A959-1C84F7D589C8}" type="presParOf" srcId="{82FAFF67-D8EA-493A-8FE6-697DFFDA6726}" destId="{D6FDEC15-3886-4687-AC2C-16A72948996F}" srcOrd="3" destOrd="0" presId="urn:microsoft.com/office/officeart/2018/2/layout/IconVerticalSolidList"/>
    <dgm:cxn modelId="{B5EEB853-993B-4429-AAF5-343742E2BEAF}" type="presParOf" srcId="{78E0C2DF-033A-4D22-A889-315C8D95E18C}" destId="{27E9EAB9-9A06-4F34-994F-DEE5262AEE2C}" srcOrd="1" destOrd="0" presId="urn:microsoft.com/office/officeart/2018/2/layout/IconVerticalSolidList"/>
    <dgm:cxn modelId="{3D0F7812-A858-4039-BDFD-5B2893806526}" type="presParOf" srcId="{78E0C2DF-033A-4D22-A889-315C8D95E18C}" destId="{D351C49D-79D1-4963-A9BB-41019FDA0DC7}" srcOrd="2" destOrd="0" presId="urn:microsoft.com/office/officeart/2018/2/layout/IconVerticalSolidList"/>
    <dgm:cxn modelId="{AEF45C66-3804-4CA7-8479-12119280DEBF}" type="presParOf" srcId="{D351C49D-79D1-4963-A9BB-41019FDA0DC7}" destId="{7AE943E6-0DFA-4D27-8DAE-208219FDF03A}" srcOrd="0" destOrd="0" presId="urn:microsoft.com/office/officeart/2018/2/layout/IconVerticalSolidList"/>
    <dgm:cxn modelId="{3229DD4A-13C5-4D4A-914F-4D896CEBA280}" type="presParOf" srcId="{D351C49D-79D1-4963-A9BB-41019FDA0DC7}" destId="{E9714971-C7DF-432A-95AC-5963C8526BBC}" srcOrd="1" destOrd="0" presId="urn:microsoft.com/office/officeart/2018/2/layout/IconVerticalSolidList"/>
    <dgm:cxn modelId="{D5459A31-95B8-4094-877A-F511F01B3792}" type="presParOf" srcId="{D351C49D-79D1-4963-A9BB-41019FDA0DC7}" destId="{ED11E1C6-DAAA-4B0B-A0B3-19245B767AA3}" srcOrd="2" destOrd="0" presId="urn:microsoft.com/office/officeart/2018/2/layout/IconVerticalSolidList"/>
    <dgm:cxn modelId="{002FCA01-AD1E-4010-A978-F8F60FFC234D}" type="presParOf" srcId="{D351C49D-79D1-4963-A9BB-41019FDA0DC7}" destId="{56F73B14-2F4D-48FF-AD2F-BA16E5CC21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E0B83-13F6-4459-B3CD-8887B371C678}">
      <dsp:nvSpPr>
        <dsp:cNvPr id="0" name=""/>
        <dsp:cNvSpPr/>
      </dsp:nvSpPr>
      <dsp:spPr>
        <a:xfrm>
          <a:off x="0" y="2479"/>
          <a:ext cx="6879517" cy="1256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D124D-379D-4DF5-9744-213A54738B33}">
      <dsp:nvSpPr>
        <dsp:cNvPr id="0" name=""/>
        <dsp:cNvSpPr/>
      </dsp:nvSpPr>
      <dsp:spPr>
        <a:xfrm>
          <a:off x="380084" y="285186"/>
          <a:ext cx="691063" cy="6910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EB889-8960-4AB2-A5A9-4A38112D589A}">
      <dsp:nvSpPr>
        <dsp:cNvPr id="0" name=""/>
        <dsp:cNvSpPr/>
      </dsp:nvSpPr>
      <dsp:spPr>
        <a:xfrm>
          <a:off x="1451232" y="2479"/>
          <a:ext cx="5428284" cy="125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77" tIns="132977" rIns="132977" bIns="13297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interface between source &amp; compiler </a:t>
          </a:r>
        </a:p>
      </dsp:txBody>
      <dsp:txXfrm>
        <a:off x="1451232" y="2479"/>
        <a:ext cx="5428284" cy="1256478"/>
      </dsp:txXfrm>
    </dsp:sp>
    <dsp:sp modelId="{3EADAF19-6AC6-4AE5-A7C7-B7043D049D8F}">
      <dsp:nvSpPr>
        <dsp:cNvPr id="0" name=""/>
        <dsp:cNvSpPr/>
      </dsp:nvSpPr>
      <dsp:spPr>
        <a:xfrm>
          <a:off x="0" y="1573076"/>
          <a:ext cx="6879517" cy="1256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5364E-39ED-40F5-8B32-7C3CE6A20533}">
      <dsp:nvSpPr>
        <dsp:cNvPr id="0" name=""/>
        <dsp:cNvSpPr/>
      </dsp:nvSpPr>
      <dsp:spPr>
        <a:xfrm>
          <a:off x="380084" y="1855784"/>
          <a:ext cx="691063" cy="6910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8F92E-A0FB-43AA-A98F-F6B942966BE0}">
      <dsp:nvSpPr>
        <dsp:cNvPr id="0" name=""/>
        <dsp:cNvSpPr/>
      </dsp:nvSpPr>
      <dsp:spPr>
        <a:xfrm>
          <a:off x="1451232" y="1573076"/>
          <a:ext cx="5428284" cy="125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77" tIns="132977" rIns="132977" bIns="13297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could be a separate pass and places its output on an intermediate file.</a:t>
          </a:r>
        </a:p>
      </dsp:txBody>
      <dsp:txXfrm>
        <a:off x="1451232" y="1573076"/>
        <a:ext cx="5428284" cy="1256478"/>
      </dsp:txXfrm>
    </dsp:sp>
    <dsp:sp modelId="{D6C53507-CB15-44DD-B256-A17859485CF8}">
      <dsp:nvSpPr>
        <dsp:cNvPr id="0" name=""/>
        <dsp:cNvSpPr/>
      </dsp:nvSpPr>
      <dsp:spPr>
        <a:xfrm>
          <a:off x="0" y="3143674"/>
          <a:ext cx="6879517" cy="1256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82D5D-B966-4C99-90DC-B5B05CA31544}">
      <dsp:nvSpPr>
        <dsp:cNvPr id="0" name=""/>
        <dsp:cNvSpPr/>
      </dsp:nvSpPr>
      <dsp:spPr>
        <a:xfrm>
          <a:off x="380084" y="3426382"/>
          <a:ext cx="691063" cy="6910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264B8-C297-4A67-9005-EBF281C9BD24}">
      <dsp:nvSpPr>
        <dsp:cNvPr id="0" name=""/>
        <dsp:cNvSpPr/>
      </dsp:nvSpPr>
      <dsp:spPr>
        <a:xfrm>
          <a:off x="1451232" y="3143674"/>
          <a:ext cx="5428284" cy="125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77" tIns="132977" rIns="132977" bIns="13297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commonly, it is a routine called by parser. </a:t>
          </a:r>
        </a:p>
      </dsp:txBody>
      <dsp:txXfrm>
        <a:off x="1451232" y="3143674"/>
        <a:ext cx="5428284" cy="1256478"/>
      </dsp:txXfrm>
    </dsp:sp>
    <dsp:sp modelId="{38E27564-6858-456D-9B6A-3EF2E828F6DE}">
      <dsp:nvSpPr>
        <dsp:cNvPr id="0" name=""/>
        <dsp:cNvSpPr/>
      </dsp:nvSpPr>
      <dsp:spPr>
        <a:xfrm>
          <a:off x="0" y="4714272"/>
          <a:ext cx="6879517" cy="1256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482A8-DD6B-4A3E-A3E8-F45F65176F20}">
      <dsp:nvSpPr>
        <dsp:cNvPr id="0" name=""/>
        <dsp:cNvSpPr/>
      </dsp:nvSpPr>
      <dsp:spPr>
        <a:xfrm>
          <a:off x="380084" y="4996980"/>
          <a:ext cx="691063" cy="6910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E49B4-B567-4921-86A3-E381405E7582}">
      <dsp:nvSpPr>
        <dsp:cNvPr id="0" name=""/>
        <dsp:cNvSpPr/>
      </dsp:nvSpPr>
      <dsp:spPr>
        <a:xfrm>
          <a:off x="1451232" y="4714272"/>
          <a:ext cx="5428284" cy="125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77" tIns="132977" rIns="132977" bIns="13297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scans character stream from where it left off and returns next token to parser. Actually the token's </a:t>
          </a:r>
          <a:r>
            <a:rPr lang="en-US" sz="1400" b="1" kern="1200" dirty="0"/>
            <a:t>lexical category </a:t>
          </a:r>
          <a:r>
            <a:rPr lang="en-US" sz="1400" kern="1200" dirty="0"/>
            <a:t>is returned in the form of </a:t>
          </a:r>
          <a:r>
            <a:rPr lang="en-US" sz="1400" kern="1200" dirty="0">
              <a:solidFill>
                <a:srgbClr val="FF0000"/>
              </a:solidFill>
            </a:rPr>
            <a:t>a simple index number</a:t>
          </a:r>
          <a:r>
            <a:rPr lang="en-US" sz="1400" kern="1200" dirty="0"/>
            <a:t> and </a:t>
          </a:r>
          <a:r>
            <a:rPr lang="en-US" sz="1400" kern="1200" dirty="0">
              <a:solidFill>
                <a:srgbClr val="FF0000"/>
              </a:solidFill>
            </a:rPr>
            <a:t>a value </a:t>
          </a:r>
          <a:r>
            <a:rPr lang="en-US" sz="1400" kern="1200" dirty="0"/>
            <a:t>for the token is left in the global variables. For some tokens only token type is returned.</a:t>
          </a:r>
        </a:p>
      </dsp:txBody>
      <dsp:txXfrm>
        <a:off x="1451232" y="4714272"/>
        <a:ext cx="5428284" cy="1256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68112-C581-4E52-8C3D-EE08AC2A3A8B}">
      <dsp:nvSpPr>
        <dsp:cNvPr id="0" name=""/>
        <dsp:cNvSpPr/>
      </dsp:nvSpPr>
      <dsp:spPr>
        <a:xfrm>
          <a:off x="0" y="2916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F99CA-B606-475E-BC54-C2331E80E08D}">
      <dsp:nvSpPr>
        <dsp:cNvPr id="0" name=""/>
        <dsp:cNvSpPr/>
      </dsp:nvSpPr>
      <dsp:spPr>
        <a:xfrm>
          <a:off x="0" y="2916"/>
          <a:ext cx="6879517" cy="198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Why input buffer is needed? 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we can identify some token only when many characters beyond the token have been examined.</a:t>
          </a:r>
        </a:p>
      </dsp:txBody>
      <dsp:txXfrm>
        <a:off x="0" y="2916"/>
        <a:ext cx="6879517" cy="1989132"/>
      </dsp:txXfrm>
    </dsp:sp>
    <dsp:sp modelId="{ACEFA43B-CF28-47A2-947F-41D8D688AF3E}">
      <dsp:nvSpPr>
        <dsp:cNvPr id="0" name=""/>
        <dsp:cNvSpPr/>
      </dsp:nvSpPr>
      <dsp:spPr>
        <a:xfrm>
          <a:off x="0" y="1992048"/>
          <a:ext cx="6879517" cy="0"/>
        </a:xfrm>
        <a:prstGeom prst="line">
          <a:avLst/>
        </a:prstGeom>
        <a:solidFill>
          <a:schemeClr val="accent2">
            <a:hueOff val="-6790896"/>
            <a:satOff val="36152"/>
            <a:lumOff val="5588"/>
            <a:alphaOff val="0"/>
          </a:schemeClr>
        </a:solidFill>
        <a:ln w="12700" cap="flat" cmpd="sng" algn="ctr">
          <a:solidFill>
            <a:schemeClr val="accent2">
              <a:hueOff val="-6790896"/>
              <a:satOff val="36152"/>
              <a:lumOff val="5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ECD8B-252F-4A6B-908A-B4ACCCC0F4A0}">
      <dsp:nvSpPr>
        <dsp:cNvPr id="0" name=""/>
        <dsp:cNvSpPr/>
      </dsp:nvSpPr>
      <dsp:spPr>
        <a:xfrm>
          <a:off x="0" y="1992048"/>
          <a:ext cx="6879517" cy="198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pointers (one marks the beginning of the token &amp; the other one is a lookahead pointer) delimit the context of the token string.</a:t>
          </a:r>
        </a:p>
      </dsp:txBody>
      <dsp:txXfrm>
        <a:off x="0" y="1992048"/>
        <a:ext cx="6879517" cy="1989132"/>
      </dsp:txXfrm>
    </dsp:sp>
    <dsp:sp modelId="{2551AB69-9CD2-4415-943E-41AEE95FFF0A}">
      <dsp:nvSpPr>
        <dsp:cNvPr id="0" name=""/>
        <dsp:cNvSpPr/>
      </dsp:nvSpPr>
      <dsp:spPr>
        <a:xfrm>
          <a:off x="0" y="3981181"/>
          <a:ext cx="6879517" cy="0"/>
        </a:xfrm>
        <a:prstGeom prst="line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accent2">
              <a:hueOff val="-13581792"/>
              <a:satOff val="72304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7AA4C-E5E5-42EB-9353-E9F611A23C9D}">
      <dsp:nvSpPr>
        <dsp:cNvPr id="0" name=""/>
        <dsp:cNvSpPr/>
      </dsp:nvSpPr>
      <dsp:spPr>
        <a:xfrm>
          <a:off x="0" y="3981181"/>
          <a:ext cx="6879517" cy="1989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However, the lookahead is limited. </a:t>
          </a:r>
        </a:p>
      </dsp:txBody>
      <dsp:txXfrm>
        <a:off x="0" y="3981181"/>
        <a:ext cx="6879517" cy="1989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E2896-2667-4720-8E9A-DC63A67C14DF}">
      <dsp:nvSpPr>
        <dsp:cNvPr id="0" name=""/>
        <dsp:cNvSpPr/>
      </dsp:nvSpPr>
      <dsp:spPr>
        <a:xfrm>
          <a:off x="0" y="2479"/>
          <a:ext cx="6879517" cy="1256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418C9-43F4-4441-BF9B-4B4C948EBB53}">
      <dsp:nvSpPr>
        <dsp:cNvPr id="0" name=""/>
        <dsp:cNvSpPr/>
      </dsp:nvSpPr>
      <dsp:spPr>
        <a:xfrm>
          <a:off x="380084" y="285186"/>
          <a:ext cx="691063" cy="6910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529B2-3079-47CF-B65A-5D7D54AEE2E1}">
      <dsp:nvSpPr>
        <dsp:cNvPr id="0" name=""/>
        <dsp:cNvSpPr/>
      </dsp:nvSpPr>
      <dsp:spPr>
        <a:xfrm>
          <a:off x="1451232" y="2479"/>
          <a:ext cx="5428284" cy="125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77" tIns="132977" rIns="132977" bIns="13297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token is a sequence of characters that represents a unit of information in the source program.</a:t>
          </a:r>
        </a:p>
      </dsp:txBody>
      <dsp:txXfrm>
        <a:off x="1451232" y="2479"/>
        <a:ext cx="5428284" cy="1256478"/>
      </dsp:txXfrm>
    </dsp:sp>
    <dsp:sp modelId="{536EA209-43C0-4949-8E1E-73DE795489B9}">
      <dsp:nvSpPr>
        <dsp:cNvPr id="0" name=""/>
        <dsp:cNvSpPr/>
      </dsp:nvSpPr>
      <dsp:spPr>
        <a:xfrm>
          <a:off x="0" y="1573076"/>
          <a:ext cx="6879517" cy="1256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A7924-8209-4C7C-8157-F7B0211104A9}">
      <dsp:nvSpPr>
        <dsp:cNvPr id="0" name=""/>
        <dsp:cNvSpPr/>
      </dsp:nvSpPr>
      <dsp:spPr>
        <a:xfrm>
          <a:off x="380084" y="1855784"/>
          <a:ext cx="691063" cy="6910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8F2CE-E64F-4B1D-A147-CCA9ED5ABCBE}">
      <dsp:nvSpPr>
        <dsp:cNvPr id="0" name=""/>
        <dsp:cNvSpPr/>
      </dsp:nvSpPr>
      <dsp:spPr>
        <a:xfrm>
          <a:off x="1451232" y="1573076"/>
          <a:ext cx="5428284" cy="125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77" tIns="132977" rIns="132977" bIns="13297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 general, there is a set of strings in the input for which the same token is produced as output.</a:t>
          </a:r>
        </a:p>
      </dsp:txBody>
      <dsp:txXfrm>
        <a:off x="1451232" y="1573076"/>
        <a:ext cx="5428284" cy="1256478"/>
      </dsp:txXfrm>
    </dsp:sp>
    <dsp:sp modelId="{4F68772E-2BB2-4E27-83D8-CB6A3F80F050}">
      <dsp:nvSpPr>
        <dsp:cNvPr id="0" name=""/>
        <dsp:cNvSpPr/>
      </dsp:nvSpPr>
      <dsp:spPr>
        <a:xfrm>
          <a:off x="0" y="3143674"/>
          <a:ext cx="6879517" cy="1256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3AC04-6617-467E-963A-2FE472C5FB85}">
      <dsp:nvSpPr>
        <dsp:cNvPr id="0" name=""/>
        <dsp:cNvSpPr/>
      </dsp:nvSpPr>
      <dsp:spPr>
        <a:xfrm>
          <a:off x="380084" y="3426382"/>
          <a:ext cx="691063" cy="6910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A0DDC-D764-4DF6-A3C8-C47E74F6B046}">
      <dsp:nvSpPr>
        <dsp:cNvPr id="0" name=""/>
        <dsp:cNvSpPr/>
      </dsp:nvSpPr>
      <dsp:spPr>
        <a:xfrm>
          <a:off x="1451232" y="3143674"/>
          <a:ext cx="5428284" cy="125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77" tIns="132977" rIns="132977" bIns="13297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set of strings is described by a rule called a pattern associated with the token. The pattern is said to match each specific string in the set.</a:t>
          </a:r>
        </a:p>
      </dsp:txBody>
      <dsp:txXfrm>
        <a:off x="1451232" y="3143674"/>
        <a:ext cx="5428284" cy="1256478"/>
      </dsp:txXfrm>
    </dsp:sp>
    <dsp:sp modelId="{A3D8A18D-6C39-463D-9411-3A2EC082071D}">
      <dsp:nvSpPr>
        <dsp:cNvPr id="0" name=""/>
        <dsp:cNvSpPr/>
      </dsp:nvSpPr>
      <dsp:spPr>
        <a:xfrm>
          <a:off x="0" y="4714272"/>
          <a:ext cx="6879517" cy="1256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7C543E-E9E3-46C4-BA21-198F5B2BBE49}">
      <dsp:nvSpPr>
        <dsp:cNvPr id="0" name=""/>
        <dsp:cNvSpPr/>
      </dsp:nvSpPr>
      <dsp:spPr>
        <a:xfrm>
          <a:off x="380084" y="4996980"/>
          <a:ext cx="691063" cy="6910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FB423-784D-4298-ACB5-BDABF1C62CF0}">
      <dsp:nvSpPr>
        <dsp:cNvPr id="0" name=""/>
        <dsp:cNvSpPr/>
      </dsp:nvSpPr>
      <dsp:spPr>
        <a:xfrm>
          <a:off x="1451232" y="4714272"/>
          <a:ext cx="5428284" cy="1256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77" tIns="132977" rIns="132977" bIns="13297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lexeme (</a:t>
          </a:r>
          <a:r>
            <a:rPr lang="zh-TW" altLang="en-US" sz="1800" kern="1200" dirty="0"/>
            <a:t>詞素</a:t>
          </a:r>
          <a:r>
            <a:rPr lang="en-US" sz="1800" kern="1200" dirty="0"/>
            <a:t>) is a sequence of characters in the source program that is matched by the pattern for a token. </a:t>
          </a:r>
        </a:p>
      </dsp:txBody>
      <dsp:txXfrm>
        <a:off x="1451232" y="4714272"/>
        <a:ext cx="5428284" cy="12564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F1DB0-EEED-4BAD-B1B7-7D0460BBAC6A}">
      <dsp:nvSpPr>
        <dsp:cNvPr id="0" name=""/>
        <dsp:cNvSpPr/>
      </dsp:nvSpPr>
      <dsp:spPr>
        <a:xfrm>
          <a:off x="0" y="579220"/>
          <a:ext cx="10325000" cy="10693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B3461-F39E-4877-9C8F-D40DC7FE917D}">
      <dsp:nvSpPr>
        <dsp:cNvPr id="0" name=""/>
        <dsp:cNvSpPr/>
      </dsp:nvSpPr>
      <dsp:spPr>
        <a:xfrm>
          <a:off x="323472" y="819820"/>
          <a:ext cx="588131" cy="588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6BA3D-26DC-4471-A7E5-6305E74B5B82}">
      <dsp:nvSpPr>
        <dsp:cNvPr id="0" name=""/>
        <dsp:cNvSpPr/>
      </dsp:nvSpPr>
      <dsp:spPr>
        <a:xfrm>
          <a:off x="1235077" y="579220"/>
          <a:ext cx="9089922" cy="106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71" tIns="113171" rIns="113171" bIns="1131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Regular Expression:  A notation suitable for describing tokens (patterns). </a:t>
          </a:r>
        </a:p>
      </dsp:txBody>
      <dsp:txXfrm>
        <a:off x="1235077" y="579220"/>
        <a:ext cx="9089922" cy="1069330"/>
      </dsp:txXfrm>
    </dsp:sp>
    <dsp:sp modelId="{5D36E33A-8CA6-46D5-A94B-33219816A911}">
      <dsp:nvSpPr>
        <dsp:cNvPr id="0" name=""/>
        <dsp:cNvSpPr/>
      </dsp:nvSpPr>
      <dsp:spPr>
        <a:xfrm>
          <a:off x="0" y="1915884"/>
          <a:ext cx="10325000" cy="10693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FC967-C22F-4D06-B817-DBCF7EAF633C}">
      <dsp:nvSpPr>
        <dsp:cNvPr id="0" name=""/>
        <dsp:cNvSpPr/>
      </dsp:nvSpPr>
      <dsp:spPr>
        <a:xfrm>
          <a:off x="323472" y="2156483"/>
          <a:ext cx="588131" cy="588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7FF4C-EE5F-4BB3-B7C9-4DCBB113C61F}">
      <dsp:nvSpPr>
        <dsp:cNvPr id="0" name=""/>
        <dsp:cNvSpPr/>
      </dsp:nvSpPr>
      <dsp:spPr>
        <a:xfrm>
          <a:off x="1235077" y="1915884"/>
          <a:ext cx="9089922" cy="106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71" tIns="113171" rIns="113171" bIns="1131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Each pattern is a regular language, i.e., it can be described by a regular expression</a:t>
          </a:r>
        </a:p>
      </dsp:txBody>
      <dsp:txXfrm>
        <a:off x="1235077" y="1915884"/>
        <a:ext cx="9089922" cy="1069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1B930-163C-41AB-B6B7-C96B2296B30A}">
      <dsp:nvSpPr>
        <dsp:cNvPr id="0" name=""/>
        <dsp:cNvSpPr/>
      </dsp:nvSpPr>
      <dsp:spPr>
        <a:xfrm>
          <a:off x="0" y="970649"/>
          <a:ext cx="6879517" cy="17919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B8E2B-68A5-422A-AD5C-3DE730D2346D}">
      <dsp:nvSpPr>
        <dsp:cNvPr id="0" name=""/>
        <dsp:cNvSpPr/>
      </dsp:nvSpPr>
      <dsp:spPr>
        <a:xfrm>
          <a:off x="542070" y="1373842"/>
          <a:ext cx="985582" cy="985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98C9-B765-42E2-9FF6-E9E80808B2A7}">
      <dsp:nvSpPr>
        <dsp:cNvPr id="0" name=""/>
        <dsp:cNvSpPr/>
      </dsp:nvSpPr>
      <dsp:spPr>
        <a:xfrm>
          <a:off x="2069724" y="970649"/>
          <a:ext cx="4809792" cy="179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650" tIns="189650" rIns="189650" bIns="1896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specific string ( e.g., "if" "," "=="), that is, a single string.</a:t>
          </a:r>
        </a:p>
      </dsp:txBody>
      <dsp:txXfrm>
        <a:off x="2069724" y="970649"/>
        <a:ext cx="4809792" cy="1791969"/>
      </dsp:txXfrm>
    </dsp:sp>
    <dsp:sp modelId="{E2B456D1-88FA-4458-BF26-F4D39D58582E}">
      <dsp:nvSpPr>
        <dsp:cNvPr id="0" name=""/>
        <dsp:cNvSpPr/>
      </dsp:nvSpPr>
      <dsp:spPr>
        <a:xfrm>
          <a:off x="0" y="3210611"/>
          <a:ext cx="6879517" cy="17919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E4C72-A953-42A3-A090-5B34F5597B48}">
      <dsp:nvSpPr>
        <dsp:cNvPr id="0" name=""/>
        <dsp:cNvSpPr/>
      </dsp:nvSpPr>
      <dsp:spPr>
        <a:xfrm>
          <a:off x="542070" y="3613804"/>
          <a:ext cx="985582" cy="985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7EC3A-CD0A-4779-B12D-44F763FC4132}">
      <dsp:nvSpPr>
        <dsp:cNvPr id="0" name=""/>
        <dsp:cNvSpPr/>
      </dsp:nvSpPr>
      <dsp:spPr>
        <a:xfrm>
          <a:off x="2069724" y="3210611"/>
          <a:ext cx="4809792" cy="179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650" tIns="189650" rIns="189650" bIns="1896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class of string (e.g., identifier, number, label), that is, a multiple strings. </a:t>
          </a:r>
        </a:p>
      </dsp:txBody>
      <dsp:txXfrm>
        <a:off x="2069724" y="3210611"/>
        <a:ext cx="4809792" cy="17919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5613E-023F-4D05-B4F5-42D46E0DDFD8}">
      <dsp:nvSpPr>
        <dsp:cNvPr id="0" name=""/>
        <dsp:cNvSpPr/>
      </dsp:nvSpPr>
      <dsp:spPr>
        <a:xfrm>
          <a:off x="0" y="2916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470A4-C44F-4263-BB3E-E58ED78BF307}">
      <dsp:nvSpPr>
        <dsp:cNvPr id="0" name=""/>
        <dsp:cNvSpPr/>
      </dsp:nvSpPr>
      <dsp:spPr>
        <a:xfrm>
          <a:off x="0" y="2916"/>
          <a:ext cx="6879517" cy="994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identifiers </a:t>
          </a:r>
        </a:p>
      </dsp:txBody>
      <dsp:txXfrm>
        <a:off x="0" y="2916"/>
        <a:ext cx="6879517" cy="994566"/>
      </dsp:txXfrm>
    </dsp:sp>
    <dsp:sp modelId="{CC114D3F-0684-4D92-8A9B-E0DFF431A212}">
      <dsp:nvSpPr>
        <dsp:cNvPr id="0" name=""/>
        <dsp:cNvSpPr/>
      </dsp:nvSpPr>
      <dsp:spPr>
        <a:xfrm>
          <a:off x="0" y="997482"/>
          <a:ext cx="68795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098DD-1174-463F-83AA-5218E0384742}">
      <dsp:nvSpPr>
        <dsp:cNvPr id="0" name=""/>
        <dsp:cNvSpPr/>
      </dsp:nvSpPr>
      <dsp:spPr>
        <a:xfrm>
          <a:off x="0" y="997482"/>
          <a:ext cx="6879517" cy="994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literals  </a:t>
          </a:r>
        </a:p>
      </dsp:txBody>
      <dsp:txXfrm>
        <a:off x="0" y="997482"/>
        <a:ext cx="6879517" cy="994566"/>
      </dsp:txXfrm>
    </dsp:sp>
    <dsp:sp modelId="{62212406-2AB2-42DE-867D-C46A6B12F6F3}">
      <dsp:nvSpPr>
        <dsp:cNvPr id="0" name=""/>
        <dsp:cNvSpPr/>
      </dsp:nvSpPr>
      <dsp:spPr>
        <a:xfrm>
          <a:off x="0" y="1992048"/>
          <a:ext cx="687951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2DC4D-7E21-46CB-96E5-5E603A368734}">
      <dsp:nvSpPr>
        <dsp:cNvPr id="0" name=""/>
        <dsp:cNvSpPr/>
      </dsp:nvSpPr>
      <dsp:spPr>
        <a:xfrm>
          <a:off x="0" y="1992048"/>
          <a:ext cx="6879517" cy="994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keywords (not necessarily to be a reserved word)</a:t>
          </a:r>
          <a:br>
            <a:rPr lang="en-US" sz="2000" kern="1200"/>
          </a:br>
          <a:r>
            <a:rPr lang="en-US" sz="2000" kern="1200"/>
            <a:t>- What is the difference between keyword and reserved word?</a:t>
          </a:r>
        </a:p>
      </dsp:txBody>
      <dsp:txXfrm>
        <a:off x="0" y="1992048"/>
        <a:ext cx="6879517" cy="994566"/>
      </dsp:txXfrm>
    </dsp:sp>
    <dsp:sp modelId="{FD7E3059-1B73-4446-B1E2-16DA0EA884AD}">
      <dsp:nvSpPr>
        <dsp:cNvPr id="0" name=""/>
        <dsp:cNvSpPr/>
      </dsp:nvSpPr>
      <dsp:spPr>
        <a:xfrm>
          <a:off x="0" y="2986614"/>
          <a:ext cx="68795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107B3-358B-41D6-9C96-6680539A6EC9}">
      <dsp:nvSpPr>
        <dsp:cNvPr id="0" name=""/>
        <dsp:cNvSpPr/>
      </dsp:nvSpPr>
      <dsp:spPr>
        <a:xfrm>
          <a:off x="0" y="2986615"/>
          <a:ext cx="6879517" cy="994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operators   </a:t>
          </a:r>
        </a:p>
      </dsp:txBody>
      <dsp:txXfrm>
        <a:off x="0" y="2986615"/>
        <a:ext cx="6879517" cy="994566"/>
      </dsp:txXfrm>
    </dsp:sp>
    <dsp:sp modelId="{B13996D8-18E3-40CF-A236-33636D015EA1}">
      <dsp:nvSpPr>
        <dsp:cNvPr id="0" name=""/>
        <dsp:cNvSpPr/>
      </dsp:nvSpPr>
      <dsp:spPr>
        <a:xfrm>
          <a:off x="0" y="3981181"/>
          <a:ext cx="68795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628E6-B68B-4D1F-A4E4-AED6AF076693}">
      <dsp:nvSpPr>
        <dsp:cNvPr id="0" name=""/>
        <dsp:cNvSpPr/>
      </dsp:nvSpPr>
      <dsp:spPr>
        <a:xfrm>
          <a:off x="0" y="3981181"/>
          <a:ext cx="6879517" cy="994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numbers</a:t>
          </a:r>
        </a:p>
      </dsp:txBody>
      <dsp:txXfrm>
        <a:off x="0" y="3981181"/>
        <a:ext cx="6879517" cy="994566"/>
      </dsp:txXfrm>
    </dsp:sp>
    <dsp:sp modelId="{C1599172-3769-465A-9555-47F787144BE2}">
      <dsp:nvSpPr>
        <dsp:cNvPr id="0" name=""/>
        <dsp:cNvSpPr/>
      </dsp:nvSpPr>
      <dsp:spPr>
        <a:xfrm>
          <a:off x="0" y="4975747"/>
          <a:ext cx="68795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8230E-7D82-408D-B28D-01E669ECA4F9}">
      <dsp:nvSpPr>
        <dsp:cNvPr id="0" name=""/>
        <dsp:cNvSpPr/>
      </dsp:nvSpPr>
      <dsp:spPr>
        <a:xfrm>
          <a:off x="0" y="4975747"/>
          <a:ext cx="6879517" cy="994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punctuation symbols: e.g. '(‘ , ';‘ , ','</a:t>
          </a:r>
        </a:p>
      </dsp:txBody>
      <dsp:txXfrm>
        <a:off x="0" y="4975747"/>
        <a:ext cx="6879517" cy="9945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487DE-97F9-42EA-82C1-D3BFAACF8ADA}">
      <dsp:nvSpPr>
        <dsp:cNvPr id="0" name=""/>
        <dsp:cNvSpPr/>
      </dsp:nvSpPr>
      <dsp:spPr>
        <a:xfrm>
          <a:off x="0" y="729"/>
          <a:ext cx="6879517" cy="17062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FF66B-D379-4485-B53B-176B7D1229B8}">
      <dsp:nvSpPr>
        <dsp:cNvPr id="0" name=""/>
        <dsp:cNvSpPr/>
      </dsp:nvSpPr>
      <dsp:spPr>
        <a:xfrm>
          <a:off x="516131" y="384628"/>
          <a:ext cx="938421" cy="938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FCCEE-C2F7-44BF-BED1-108B22989006}">
      <dsp:nvSpPr>
        <dsp:cNvPr id="0" name=""/>
        <dsp:cNvSpPr/>
      </dsp:nvSpPr>
      <dsp:spPr>
        <a:xfrm>
          <a:off x="1970684" y="729"/>
          <a:ext cx="4908832" cy="170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575" tIns="180575" rIns="180575" bIns="1805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Regular Expression: A notation suitable for describing tokens (patterns).</a:t>
          </a:r>
        </a:p>
      </dsp:txBody>
      <dsp:txXfrm>
        <a:off x="1970684" y="729"/>
        <a:ext cx="4908832" cy="1706220"/>
      </dsp:txXfrm>
    </dsp:sp>
    <dsp:sp modelId="{01A4835E-7CFA-4E6B-87A5-ABBE2C369843}">
      <dsp:nvSpPr>
        <dsp:cNvPr id="0" name=""/>
        <dsp:cNvSpPr/>
      </dsp:nvSpPr>
      <dsp:spPr>
        <a:xfrm>
          <a:off x="0" y="2133504"/>
          <a:ext cx="6879517" cy="17062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D62BF-3A52-40E1-B359-FFFE922CDE38}">
      <dsp:nvSpPr>
        <dsp:cNvPr id="0" name=""/>
        <dsp:cNvSpPr/>
      </dsp:nvSpPr>
      <dsp:spPr>
        <a:xfrm>
          <a:off x="516131" y="2517404"/>
          <a:ext cx="938421" cy="938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D45A4-B6A9-4F4F-887A-E9C6F53B1013}">
      <dsp:nvSpPr>
        <dsp:cNvPr id="0" name=""/>
        <dsp:cNvSpPr/>
      </dsp:nvSpPr>
      <dsp:spPr>
        <a:xfrm>
          <a:off x="1970684" y="2133504"/>
          <a:ext cx="4908832" cy="170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575" tIns="180575" rIns="180575" bIns="1805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Regular Expression can be converted into Finite Automata</a:t>
          </a:r>
        </a:p>
      </dsp:txBody>
      <dsp:txXfrm>
        <a:off x="1970684" y="2133504"/>
        <a:ext cx="4908832" cy="1706220"/>
      </dsp:txXfrm>
    </dsp:sp>
    <dsp:sp modelId="{9F020D82-4916-4709-BB07-7E66CDD12CCF}">
      <dsp:nvSpPr>
        <dsp:cNvPr id="0" name=""/>
        <dsp:cNvSpPr/>
      </dsp:nvSpPr>
      <dsp:spPr>
        <a:xfrm>
          <a:off x="0" y="4266280"/>
          <a:ext cx="6879517" cy="17062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C6CE6-069B-42B4-8E35-E4ED01BA4A02}">
      <dsp:nvSpPr>
        <dsp:cNvPr id="0" name=""/>
        <dsp:cNvSpPr/>
      </dsp:nvSpPr>
      <dsp:spPr>
        <a:xfrm>
          <a:off x="516131" y="4650179"/>
          <a:ext cx="938421" cy="938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D2A1F-9551-4EEE-AA1D-3DDA87E74617}">
      <dsp:nvSpPr>
        <dsp:cNvPr id="0" name=""/>
        <dsp:cNvSpPr/>
      </dsp:nvSpPr>
      <dsp:spPr>
        <a:xfrm>
          <a:off x="1970684" y="4266280"/>
          <a:ext cx="4908832" cy="170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575" tIns="180575" rIns="180575" bIns="1805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Finite Automata: Formal specifications of transition diagrams </a:t>
          </a:r>
        </a:p>
      </dsp:txBody>
      <dsp:txXfrm>
        <a:off x="1970684" y="4266280"/>
        <a:ext cx="4908832" cy="17062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BD5BB-FCF3-438E-B8FC-B7814959AFCB}">
      <dsp:nvSpPr>
        <dsp:cNvPr id="0" name=""/>
        <dsp:cNvSpPr/>
      </dsp:nvSpPr>
      <dsp:spPr>
        <a:xfrm>
          <a:off x="0" y="970649"/>
          <a:ext cx="6879517" cy="17919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C8EF9-3C3A-4CBD-B4F0-7CB92D62F581}">
      <dsp:nvSpPr>
        <dsp:cNvPr id="0" name=""/>
        <dsp:cNvSpPr/>
      </dsp:nvSpPr>
      <dsp:spPr>
        <a:xfrm>
          <a:off x="542070" y="1373842"/>
          <a:ext cx="985582" cy="985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EC15-3886-4687-AC2C-16A72948996F}">
      <dsp:nvSpPr>
        <dsp:cNvPr id="0" name=""/>
        <dsp:cNvSpPr/>
      </dsp:nvSpPr>
      <dsp:spPr>
        <a:xfrm>
          <a:off x="2069724" y="970649"/>
          <a:ext cx="4809792" cy="179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650" tIns="189650" rIns="189650" bIns="18965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associate the corresponding rule with each of these lookahead state.</a:t>
          </a:r>
        </a:p>
      </dsp:txBody>
      <dsp:txXfrm>
        <a:off x="2069724" y="970649"/>
        <a:ext cx="4809792" cy="1791969"/>
      </dsp:txXfrm>
    </dsp:sp>
    <dsp:sp modelId="{7AE943E6-0DFA-4D27-8DAE-208219FDF03A}">
      <dsp:nvSpPr>
        <dsp:cNvPr id="0" name=""/>
        <dsp:cNvSpPr/>
      </dsp:nvSpPr>
      <dsp:spPr>
        <a:xfrm>
          <a:off x="0" y="3210611"/>
          <a:ext cx="6879517" cy="17919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14971-C7DF-432A-95AC-5963C8526BBC}">
      <dsp:nvSpPr>
        <dsp:cNvPr id="0" name=""/>
        <dsp:cNvSpPr/>
      </dsp:nvSpPr>
      <dsp:spPr>
        <a:xfrm>
          <a:off x="542070" y="3613804"/>
          <a:ext cx="985582" cy="985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73B14-2F4D-48FF-AD2F-BA16E5CC2105}">
      <dsp:nvSpPr>
        <dsp:cNvPr id="0" name=""/>
        <dsp:cNvSpPr/>
      </dsp:nvSpPr>
      <dsp:spPr>
        <a:xfrm>
          <a:off x="2069724" y="3210611"/>
          <a:ext cx="4809792" cy="179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650" tIns="189650" rIns="189650" bIns="18965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DFA state containing one of these is a lookahead state for the corresponding rule. Note, a DFA state may be a lookahead state for more than one rule and a given rule may have several lookahead states.</a:t>
          </a:r>
        </a:p>
      </dsp:txBody>
      <dsp:txXfrm>
        <a:off x="2069724" y="3210611"/>
        <a:ext cx="4809792" cy="1791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DDD4D-CABB-499A-BC3B-DA1771A1056F}" type="datetimeFigureOut">
              <a:rPr lang="zh-TW" altLang="en-US" smtClean="0"/>
              <a:t>2023/3/8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411A0-3842-472B-980A-68B5B0CFF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06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如果存在一個字串從這二個</a:t>
            </a:r>
            <a:r>
              <a:rPr lang="en-US" altLang="zh-TW" dirty="0"/>
              <a:t>states</a:t>
            </a:r>
            <a:r>
              <a:rPr lang="zh-TW" altLang="en-US" dirty="0"/>
              <a:t>開始</a:t>
            </a:r>
            <a:r>
              <a:rPr lang="en-US" altLang="zh-TW" dirty="0"/>
              <a:t>, </a:t>
            </a:r>
            <a:r>
              <a:rPr lang="zh-TW" altLang="en-US" dirty="0"/>
              <a:t>使得一個達到接受狀態</a:t>
            </a:r>
            <a:r>
              <a:rPr lang="en-US" altLang="zh-TW" dirty="0"/>
              <a:t>, </a:t>
            </a:r>
            <a:r>
              <a:rPr lang="zh-TW" altLang="en-US" dirty="0"/>
              <a:t>另一個達到非接受狀態</a:t>
            </a:r>
            <a:r>
              <a:rPr lang="en-US" altLang="zh-TW" dirty="0"/>
              <a:t>, </a:t>
            </a:r>
            <a:r>
              <a:rPr lang="zh-TW" altLang="en-US" dirty="0"/>
              <a:t>則我們稱這二個</a:t>
            </a:r>
            <a:r>
              <a:rPr lang="en-US" altLang="zh-TW" dirty="0"/>
              <a:t>state distinguished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411A0-3842-472B-980A-68B5B0CFF22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50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2A236E48-85B8-DEFA-1889-29132A935D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19052AA-A930-47C5-8A0A-E26D40291EAF}" type="slidenum">
              <a:rPr lang="en-US" altLang="zh-TW">
                <a:latin typeface="Times New Roman" panose="02020603050405020304" pitchFamily="18" charset="0"/>
              </a:rPr>
              <a:pPr/>
              <a:t>65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92703A0C-4884-E195-F59F-8BD888EC19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65034B4C-2DA5-8AFC-BF02-2B9B22BBD9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031A0A69-224C-631A-3597-BB1258960B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9F8CA68-6CCC-4F53-A0C5-7D95AC380F86}" type="slidenum">
              <a:rPr lang="en-US" altLang="zh-TW">
                <a:latin typeface="Times New Roman" panose="02020603050405020304" pitchFamily="18" charset="0"/>
              </a:rPr>
              <a:pPr/>
              <a:t>66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6BC04C77-B1EF-6C6C-5DAD-A83ED516AE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D9D890C2-1AC5-D021-E6A3-A4D1D3687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ED05644C-781B-639C-F955-6946EC7245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43910BB-8604-45AC-B31F-E22EAB16F8EC}" type="slidenum">
              <a:rPr lang="en-US" altLang="zh-TW">
                <a:latin typeface="Times New Roman" panose="02020603050405020304" pitchFamily="18" charset="0"/>
              </a:rPr>
              <a:pPr/>
              <a:t>78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5D9D7759-3387-7177-5266-1626E9F14C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3AFE6E68-9A3D-3DC9-9C54-93892FAA9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7948-C4CE-4373-AD43-9EB61FE31417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3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32B3F-C8B9-424F-A928-0E402A8709A5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1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26A3-39A5-4758-BAF4-C6AB5F620D43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3209-9528-4BD3-97E2-3C0CD2F07FFA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7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017F-B593-41B2-834C-CA7E5A557A48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24E33-30B4-4242-8C4B-E3FD3A15B91A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3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F00B4076-DE2F-44B5-B9D8-1EDDAA5CD457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9F1E-A2E6-4D51-844D-2D6621E2D51F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140D-E309-4A24-A8E9-D026C2F26A46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3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C4D4-9FF7-4450-A131-43983DE44C92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31226-2110-4A1C-ABDE-777E2157B4F7}" type="datetime1">
              <a:rPr lang="en-US" altLang="zh-TW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4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C9852-2212-4BD6-8AAA-23A444991A48}" type="datetime1">
              <a:rPr lang="en-US" altLang="zh-TW" smtClean="0"/>
              <a:t>3/8/2023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20.png"/><Relationship Id="rId7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3.png"/><Relationship Id="rId9" Type="http://schemas.openxmlformats.org/officeDocument/2006/relationships/image" Target="../media/image580.png"/><Relationship Id="rId14" Type="http://schemas.openxmlformats.org/officeDocument/2006/relationships/image" Target="../media/image6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10.png"/><Relationship Id="rId7" Type="http://schemas.openxmlformats.org/officeDocument/2006/relationships/image" Target="../media/image7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0.png"/><Relationship Id="rId21" Type="http://schemas.openxmlformats.org/officeDocument/2006/relationships/image" Target="../media/image96.png"/><Relationship Id="rId7" Type="http://schemas.openxmlformats.org/officeDocument/2006/relationships/image" Target="../media/image820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0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0.png"/><Relationship Id="rId11" Type="http://schemas.openxmlformats.org/officeDocument/2006/relationships/image" Target="../media/image86.png"/><Relationship Id="rId5" Type="http://schemas.openxmlformats.org/officeDocument/2006/relationships/image" Target="../media/image80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0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8" Type="http://schemas.openxmlformats.org/officeDocument/2006/relationships/image" Target="../media/image122.png"/><Relationship Id="rId3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255.png"/><Relationship Id="rId21" Type="http://schemas.openxmlformats.org/officeDocument/2006/relationships/image" Target="../media/image273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23" Type="http://schemas.openxmlformats.org/officeDocument/2006/relationships/image" Target="../media/image275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4C6837-A996-ACAC-B19B-F12A2D673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3930417" cy="2479772"/>
          </a:xfrm>
        </p:spPr>
        <p:txBody>
          <a:bodyPr>
            <a:normAutofit/>
          </a:bodyPr>
          <a:lstStyle/>
          <a:p>
            <a:r>
              <a:rPr lang="en-US" altLang="zh-TW" sz="5000"/>
              <a:t>Chapter 3: </a:t>
            </a:r>
            <a:r>
              <a:rPr lang="en-US" altLang="zh-TW" sz="5000" dirty="0"/>
              <a:t>Scanning </a:t>
            </a:r>
            <a:endParaRPr lang="zh-TW" altLang="en-US" sz="5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888697-328D-9A77-A4B5-23EB0D99B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3930417" cy="2306639"/>
          </a:xfrm>
        </p:spPr>
        <p:txBody>
          <a:bodyPr>
            <a:normAutofit/>
          </a:bodyPr>
          <a:lstStyle/>
          <a:p>
            <a:r>
              <a:rPr lang="zh-TW" altLang="en-US"/>
              <a:t>陳奇業 成功大學資訊工程系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DD9F5D48-915F-52B2-DAE7-600BF3A6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4" r="13569"/>
          <a:stretch/>
        </p:blipFill>
        <p:spPr>
          <a:xfrm>
            <a:off x="5353908" y="714591"/>
            <a:ext cx="5887275" cy="54205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DAE42E-E474-E3C1-514E-C48E1743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4422F6D-13B0-5127-B598-E6B2AB37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tokens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263BD2-F336-69CE-5E9A-F0DC6406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6974A444-1847-6A93-556C-350A24813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789746"/>
                  </p:ext>
                </p:extLst>
              </p:nvPr>
            </p:nvGraphicFramePr>
            <p:xfrm>
              <a:off x="189743" y="2531688"/>
              <a:ext cx="11793057" cy="3408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65062855"/>
                        </a:ext>
                      </a:extLst>
                    </a:gridCol>
                    <a:gridCol w="3754539">
                      <a:extLst>
                        <a:ext uri="{9D8B030D-6E8A-4147-A177-3AD203B41FA5}">
                          <a16:colId xmlns:a16="http://schemas.microsoft.com/office/drawing/2014/main" val="1694052977"/>
                        </a:ext>
                      </a:extLst>
                    </a:gridCol>
                    <a:gridCol w="3145872">
                      <a:extLst>
                        <a:ext uri="{9D8B030D-6E8A-4147-A177-3AD203B41FA5}">
                          <a16:colId xmlns:a16="http://schemas.microsoft.com/office/drawing/2014/main" val="1413075239"/>
                        </a:ext>
                      </a:extLst>
                    </a:gridCol>
                    <a:gridCol w="2860646">
                      <a:extLst>
                        <a:ext uri="{9D8B030D-6E8A-4147-A177-3AD203B41FA5}">
                          <a16:colId xmlns:a16="http://schemas.microsoft.com/office/drawing/2014/main" val="31727178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Token (</a:t>
                          </a:r>
                          <a:r>
                            <a:rPr lang="zh-TW" altLang="en-US" dirty="0"/>
                            <a:t>詞彙</a:t>
                          </a:r>
                          <a:r>
                            <a:rPr lang="en-US" altLang="zh-TW" dirty="0"/>
                            <a:t>) </a:t>
                          </a: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Informal Description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Pattern (</a:t>
                          </a:r>
                          <a:r>
                            <a:rPr lang="zh-TW" altLang="en-US" dirty="0"/>
                            <a:t>模式</a:t>
                          </a:r>
                          <a:r>
                            <a:rPr lang="en-US" altLang="zh-TW" dirty="0"/>
                            <a:t>)</a:t>
                          </a: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Sample Lexemes (</a:t>
                          </a:r>
                          <a:r>
                            <a:rPr lang="zh-TW" altLang="en-US" dirty="0"/>
                            <a:t>詞素</a:t>
                          </a:r>
                          <a:r>
                            <a:rPr lang="en-US" altLang="zh-TW" dirty="0"/>
                            <a:t>)</a:t>
                          </a: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8255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if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characters </a:t>
                          </a:r>
                          <a:r>
                            <a:rPr lang="en-US" altLang="zh-TW" dirty="0" err="1"/>
                            <a:t>i</a:t>
                          </a:r>
                          <a:r>
                            <a:rPr lang="en-US" altLang="zh-TW" dirty="0"/>
                            <a:t>, f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sz="18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if</a:t>
                          </a:r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if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6697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else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TW" dirty="0"/>
                            <a:t>characters e, 1, s, 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sz="18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else</a:t>
                          </a:r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else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0413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comparison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&lt; or &gt; or &lt;= or &gt;= or &lt;&gt;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𝑟𝑒𝑙𝑜𝑝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b="1" dirty="0"/>
                            <a:t>&lt;</a:t>
                          </a:r>
                          <a:r>
                            <a:rPr lang="en-US" altLang="zh-TW" dirty="0"/>
                            <a:t> | </a:t>
                          </a:r>
                          <a:r>
                            <a:rPr lang="en-US" altLang="zh-TW" b="1" dirty="0"/>
                            <a:t>&gt;</a:t>
                          </a:r>
                          <a:r>
                            <a:rPr lang="en-US" altLang="zh-TW" dirty="0"/>
                            <a:t> | </a:t>
                          </a:r>
                          <a:r>
                            <a:rPr lang="en-US" altLang="zh-TW" b="1" dirty="0"/>
                            <a:t>&lt;=</a:t>
                          </a:r>
                          <a:r>
                            <a:rPr lang="en-US" altLang="zh-TW" dirty="0"/>
                            <a:t> | </a:t>
                          </a:r>
                          <a:r>
                            <a:rPr lang="en-US" altLang="zh-TW" b="1" dirty="0"/>
                            <a:t>&gt;=</a:t>
                          </a:r>
                          <a:r>
                            <a:rPr lang="en-US" altLang="zh-TW" dirty="0"/>
                            <a:t> | </a:t>
                          </a:r>
                          <a:r>
                            <a:rPr lang="en-US" altLang="zh-TW" b="1" dirty="0"/>
                            <a:t>=</a:t>
                          </a:r>
                          <a:r>
                            <a:rPr lang="en-US" altLang="zh-TW" dirty="0"/>
                            <a:t> | </a:t>
                          </a:r>
                          <a:r>
                            <a:rPr lang="en-US" altLang="zh-TW" b="1" dirty="0"/>
                            <a:t>&lt;&gt;</a:t>
                          </a:r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&lt;, &lt;=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5474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id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letter followed by letters and digits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𝑙𝑒𝑡𝑡𝑒𝑟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:r>
                            <a:rPr lang="en-US" altLang="zh-TW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TW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Za</a:t>
                          </a:r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TW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z</a:t>
                          </a:r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]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18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𝑑𝑖𝑔𝑖𝑡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:r>
                            <a:rPr lang="en-US" altLang="zh-TW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TW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r>
                            <a:rPr lang="en-US" altLang="zh-TW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]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18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𝑖𝑑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 sz="18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𝑙𝑒𝑡𝑡𝑒𝑟</m:t>
                              </m:r>
                              <m:sSup>
                                <m:sSupPr>
                                  <m:ctrlPr>
                                    <a:rPr lang="en-US" altLang="zh-TW" sz="1800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𝑙𝑒𝑡𝑡𝑒𝑟</m:t>
                                      </m:r>
                                      <m:r>
                                        <a:rPr lang="en-US" altLang="zh-TW" sz="1800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lang="en-US" altLang="zh-TW" sz="1800" i="1" kern="120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𝑑𝑖𝑔𝑖𝑡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b="0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altLang="en-US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pi, score, D2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05472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number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any numeric constant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𝑑𝑖𝑔𝑖𝑡𝑠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TW" sz="1800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𝑑𝑖𝑔𝑖𝑡</m:t>
                                  </m:r>
                                </m:e>
                                <m:sup>
                                  <m:r>
                                    <a:rPr lang="en-US" altLang="zh-TW" sz="1800" b="0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altLang="en-US" dirty="0"/>
                            <a:t> </a:t>
                          </a:r>
                          <a:endParaRPr lang="en-US" altLang="zh-TW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 sz="18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𝑑𝑖𝑔𝑖𝑡𝑠</m:t>
                              </m:r>
                              <m:d>
                                <m:dPr>
                                  <m:ctrlPr>
                                    <a:rPr lang="en-US" altLang="zh-TW" sz="1800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. </m:t>
                                  </m:r>
                                  <m:r>
                                    <a:rPr lang="zh-TW" altLang="en-US" sz="1800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US" altLang="zh-TW" sz="1800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𝑑𝑖𝑔𝑖𝑡𝑠</m:t>
                                  </m:r>
                                </m:e>
                              </m:d>
                              <m:r>
                                <a:rPr lang="en-US" altLang="zh-TW" sz="18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?</m:t>
                              </m:r>
                            </m:oMath>
                          </a14:m>
                          <a:r>
                            <a:rPr lang="zh-TW" alt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3.14159, 0, 6.02e23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7243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literal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anything but “, surrounded by “'s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\“</m:t>
                              </m:r>
                              <m:sSup>
                                <m:sSupPr>
                                  <m:ctrlPr>
                                    <a:rPr lang="en-US" altLang="zh-TW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[^”]</m:t>
                                  </m:r>
                                </m:e>
                                <m:sup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lit/>
                                </m:r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“</m:t>
                              </m:r>
                            </m:oMath>
                          </a14:m>
                          <a:r>
                            <a:rPr lang="zh-TW" alt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“Hello world"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5247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6974A444-1847-6A93-556C-350A24813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789746"/>
                  </p:ext>
                </p:extLst>
              </p:nvPr>
            </p:nvGraphicFramePr>
            <p:xfrm>
              <a:off x="189743" y="2531688"/>
              <a:ext cx="11793057" cy="3408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65062855"/>
                        </a:ext>
                      </a:extLst>
                    </a:gridCol>
                    <a:gridCol w="3754539">
                      <a:extLst>
                        <a:ext uri="{9D8B030D-6E8A-4147-A177-3AD203B41FA5}">
                          <a16:colId xmlns:a16="http://schemas.microsoft.com/office/drawing/2014/main" val="1694052977"/>
                        </a:ext>
                      </a:extLst>
                    </a:gridCol>
                    <a:gridCol w="3145872">
                      <a:extLst>
                        <a:ext uri="{9D8B030D-6E8A-4147-A177-3AD203B41FA5}">
                          <a16:colId xmlns:a16="http://schemas.microsoft.com/office/drawing/2014/main" val="1413075239"/>
                        </a:ext>
                      </a:extLst>
                    </a:gridCol>
                    <a:gridCol w="2860646">
                      <a:extLst>
                        <a:ext uri="{9D8B030D-6E8A-4147-A177-3AD203B41FA5}">
                          <a16:colId xmlns:a16="http://schemas.microsoft.com/office/drawing/2014/main" val="31727178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Token (</a:t>
                          </a:r>
                          <a:r>
                            <a:rPr lang="zh-TW" altLang="en-US" dirty="0"/>
                            <a:t>詞彙</a:t>
                          </a:r>
                          <a:r>
                            <a:rPr lang="en-US" altLang="zh-TW" dirty="0"/>
                            <a:t>) </a:t>
                          </a: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Informal Description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Pattern (</a:t>
                          </a:r>
                          <a:r>
                            <a:rPr lang="zh-TW" altLang="en-US" dirty="0"/>
                            <a:t>模式</a:t>
                          </a:r>
                          <a:r>
                            <a:rPr lang="en-US" altLang="zh-TW" dirty="0"/>
                            <a:t>)</a:t>
                          </a: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Sample Lexemes (</a:t>
                          </a:r>
                          <a:r>
                            <a:rPr lang="zh-TW" altLang="en-US" dirty="0"/>
                            <a:t>詞素</a:t>
                          </a:r>
                          <a:r>
                            <a:rPr lang="en-US" altLang="zh-TW" dirty="0"/>
                            <a:t>)</a:t>
                          </a: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8255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if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characters </a:t>
                          </a:r>
                          <a:r>
                            <a:rPr lang="en-US" altLang="zh-TW" dirty="0" err="1"/>
                            <a:t>i</a:t>
                          </a:r>
                          <a:r>
                            <a:rPr lang="en-US" altLang="zh-TW" dirty="0"/>
                            <a:t>, f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3752" t="-108197" r="-91103" b="-7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if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6697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else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TW" dirty="0"/>
                            <a:t>characters e, 1, s, 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3752" t="-208197" r="-91103" b="-6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else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0413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comparison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&lt; or &gt; or &lt;= or &gt;= or &lt;&gt;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3752" t="-308197" r="-91103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&lt;, &lt;=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547478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id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letter followed by letters and digits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3752" t="-166000" r="-91103" b="-12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pi, score, D2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05472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number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any numeric constant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3752" t="-380000" r="-91103" b="-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3.14159, 0, 6.02e23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7243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literal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anything but “, surrounded by “'s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3752" t="-826230" r="-9110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“Hello world"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5247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323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5B9781-21D2-6063-DB02-EB003489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Common Lexical Categories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AE0962-B193-3CB3-C90D-3EFA94D8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5BC9D1D2-5E2E-4DFC-6F76-43F10475B5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1871073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586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ight Triangle 128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3C95EF-C3DE-7A67-8E5C-DBEDC0A9D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1922336"/>
            <a:ext cx="4927425" cy="3245931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The lexical categories are regular languages, and they can be described by giving regular expressions.</a:t>
            </a:r>
          </a:p>
          <a:p>
            <a:endParaRPr lang="zh-TW" altLang="en-US" dirty="0"/>
          </a:p>
        </p:txBody>
      </p:sp>
      <p:pic>
        <p:nvPicPr>
          <p:cNvPr id="6" name="Picture 5" descr="Sticky notes on a wall">
            <a:extLst>
              <a:ext uri="{FF2B5EF4-FFF2-40B4-BE49-F238E27FC236}">
                <a16:creationId xmlns:a16="http://schemas.microsoft.com/office/drawing/2014/main" id="{B5090236-4DCF-8741-C3C8-F0A15F237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5" r="20358" b="2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56EA6A-E617-F558-3298-7A4B25D8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5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Group 12">
            <a:extLst>
              <a:ext uri="{FF2B5EF4-FFF2-40B4-BE49-F238E27FC236}">
                <a16:creationId xmlns:a16="http://schemas.microsoft.com/office/drawing/2014/main" id="{614A5768-EA51-48A2-8E17-AE20B9FE0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70F1A8-626B-430B-AACC-E280EB946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9D2887-DD9B-48D0-9844-B5D2024C7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0C04EA-C56F-4932-AB66-F426CACB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F894E2-AF43-4E3B-94A7-890F7AD2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C292B8-EA04-4F65-8D17-4954B29EE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126744D-59AC-407B-977F-9F7B79890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FD4FA3-B553-4776-83CC-43156375A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45C5FE-691A-4620-9B50-AFE8DBB10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E186B6-4496-412B-993D-EBA54ACE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CCFC45-B62F-4FB2-8A1C-24299AB6A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E987B3-0DB8-4E10-8F2F-939C9975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CF3A0F-1366-43D4-B9ED-39506390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370E57-5DAF-4AD1-A44A-32A93556E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38A8C5-7279-4DA9-B1BA-5A76E020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19694A-5560-4890-99CF-E4B89F5F1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41929D-D2D8-4211-8E30-449C7F67E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346B496-7BD4-408E-9387-4B2DBD88D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4954B0-8891-4B5C-B5C2-2B098DA9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E2F714F-4C40-46D7-A9B0-5A41FCE1C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B45C2AB-7F9E-4A2B-845D-39DA52F78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540879-E48F-44C9-8978-75F20ECA8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9A807C-71D8-48EB-B90A-18ABEC58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7DBB3B2-0577-449E-822F-EC7F39931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9C75EC-55AD-4526-81DC-A716FD738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C495AC-53AC-46EB-AF18-9F9B72454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476CB3D-FE8C-4CAF-B287-0576A80CC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34B38EE-AF53-4E0C-A55A-A17CC17EF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7DE7212-9D6E-4F4E-A073-5B5B858AF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C6AD08-49F6-4369-9405-2E06CED9F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E501EB-B771-494E-8AF3-5350560EB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A122D9-8BE6-498E-AB20-311EBD5EF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ight Triangle 45">
            <a:extLst>
              <a:ext uri="{FF2B5EF4-FFF2-40B4-BE49-F238E27FC236}">
                <a16:creationId xmlns:a16="http://schemas.microsoft.com/office/drawing/2014/main" id="{5FB205E9-694A-469E-97E7-7339DE0BC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3591" y="-2841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8F2D86B-5555-E675-7AF7-20821165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891" y="725951"/>
            <a:ext cx="4916971" cy="14424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3700"/>
              <a:t>An instance: Scanning  E = M * C ** 2 </a:t>
            </a:r>
            <a:endParaRPr lang="zh-TW" altLang="en-US" sz="37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406B0F-E7CC-F3A3-79C3-BF6AB3E31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891" y="2340130"/>
            <a:ext cx="4916971" cy="38032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700" dirty="0"/>
              <a:t>// return token type (an index) and value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17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700" dirty="0"/>
              <a:t>==&gt;  &lt; id, pointer to symbol table entry for E 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700" dirty="0"/>
              <a:t>        &lt; </a:t>
            </a:r>
            <a:r>
              <a:rPr lang="en-US" altLang="zh-TW" sz="1700" dirty="0" err="1"/>
              <a:t>assign_op</a:t>
            </a:r>
            <a:r>
              <a:rPr lang="en-US" altLang="zh-TW" sz="1700" dirty="0"/>
              <a:t> 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700" dirty="0"/>
              <a:t>        &lt; id, pointer to symbol table entry for M 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700" dirty="0"/>
              <a:t>        &lt; </a:t>
            </a:r>
            <a:r>
              <a:rPr lang="en-US" altLang="zh-TW" sz="1700" dirty="0" err="1"/>
              <a:t>mult_op</a:t>
            </a:r>
            <a:r>
              <a:rPr lang="en-US" altLang="zh-TW" sz="1700" dirty="0"/>
              <a:t> 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700" dirty="0"/>
              <a:t>        &lt; id, pointer to symbol table entry for C 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700" dirty="0"/>
              <a:t>        &lt; </a:t>
            </a:r>
            <a:r>
              <a:rPr lang="en-US" altLang="zh-TW" sz="1700" dirty="0" err="1"/>
              <a:t>expo_op</a:t>
            </a:r>
            <a:r>
              <a:rPr lang="en-US" altLang="zh-TW" sz="1700" dirty="0"/>
              <a:t> 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700" dirty="0"/>
              <a:t>        &lt; num, integer value 2 &gt; </a:t>
            </a:r>
            <a:endParaRPr lang="zh-TW" altLang="en-US" sz="1700" dirty="0"/>
          </a:p>
        </p:txBody>
      </p:sp>
      <p:pic>
        <p:nvPicPr>
          <p:cNvPr id="51" name="Graphic 7" descr="游標">
            <a:extLst>
              <a:ext uri="{FF2B5EF4-FFF2-40B4-BE49-F238E27FC236}">
                <a16:creationId xmlns:a16="http://schemas.microsoft.com/office/drawing/2014/main" id="{E2B59EB5-9397-7EC4-88A3-B1CEA8DA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078" y="1235909"/>
            <a:ext cx="4412205" cy="441220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E9ADD8-62CA-34D2-95EB-194ACB81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96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F66BC6-AC6D-84A7-7B4D-2968E6E3E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642" y="1989102"/>
            <a:ext cx="4927425" cy="3245931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The compiler may store the character string that forms a number in a symbol table and let the attribute of token be a pointer to the table entry. </a:t>
            </a:r>
          </a:p>
          <a:p>
            <a:endParaRPr lang="zh-TW" altLang="en-US" dirty="0"/>
          </a:p>
        </p:txBody>
      </p:sp>
      <p:pic>
        <p:nvPicPr>
          <p:cNvPr id="6" name="Picture 5" descr="Dark blue shattered geometric chain">
            <a:extLst>
              <a:ext uri="{FF2B5EF4-FFF2-40B4-BE49-F238E27FC236}">
                <a16:creationId xmlns:a16="http://schemas.microsoft.com/office/drawing/2014/main" id="{93CE2D1C-D90A-D809-69F7-5947B0A13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7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D87CD-A01C-7C7C-DD81-462ECA25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2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12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84D808-AAC8-F3D4-958C-EE681814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pt-BR" altLang="zh-TW"/>
              <a:t>Regular Expression vs. Finite Automata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07FE31-1C27-4B72-556C-EFC9EE0D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98677C50-896E-209D-B374-362F72A198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469189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480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0AC89-DB45-A1AA-91DB-F5121C19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Definitions of String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189864-CC3A-66D2-28DD-6D8DDBC91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symbol: undefined entity.</a:t>
                </a:r>
                <a:br>
                  <a:rPr lang="en-US" altLang="zh-TW" dirty="0"/>
                </a:br>
                <a:r>
                  <a:rPr lang="en-US" altLang="zh-TW" dirty="0"/>
                  <a:t>e.g.  digits, letters</a:t>
                </a:r>
              </a:p>
              <a:p>
                <a:r>
                  <a:rPr lang="en-US" altLang="zh-TW" dirty="0"/>
                  <a:t>alphabet (character class): any finite set of symbols. (Usually it is denoted as the symbol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TW" dirty="0"/>
                  <a:t>)</a:t>
                </a:r>
                <a:br>
                  <a:rPr lang="en-US" altLang="zh-TW" dirty="0"/>
                </a:br>
                <a:r>
                  <a:rPr lang="en-US" altLang="zh-TW" dirty="0"/>
                  <a:t>e.g. the set {0,1} is an alphabet </a:t>
                </a:r>
              </a:p>
              <a:p>
                <a:r>
                  <a:rPr lang="en-US" altLang="zh-TW" dirty="0"/>
                  <a:t>string (sentence, word): a finite sequence of symbols.</a:t>
                </a:r>
                <a:br>
                  <a:rPr lang="en-US" altLang="zh-TW" dirty="0"/>
                </a:br>
                <a:r>
                  <a:rPr lang="en-US" altLang="zh-TW" dirty="0"/>
                  <a:t>e.g. 001, 0, 111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189864-CC3A-66D2-28DD-6D8DDBC91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78F2D1-9746-4657-F5BA-50C39E25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6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A67CC-A003-610F-C019-EB38CAF7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Operations of string (I)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D6512A-3C1D-2CE6-9AFE-4773A9BA6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Length</a:t>
                </a:r>
                <a:br>
                  <a:rPr lang="en-US" altLang="zh-TW" dirty="0"/>
                </a:br>
                <a:r>
                  <a:rPr lang="en-US" altLang="zh-TW" dirty="0"/>
                  <a:t>e.g., |0| = 1, |x| = the total number of symbols in string x, empty string denoted 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 (note: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r>
                  <a:rPr lang="en-US" altLang="zh-TW" dirty="0"/>
                  <a:t>Concatenation</a:t>
                </a:r>
                <a:br>
                  <a:rPr lang="en-US" altLang="zh-TW" dirty="0"/>
                </a:br>
                <a:r>
                  <a:rPr lang="en-US" altLang="zh-TW" dirty="0"/>
                  <a:t>e.g.,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𝑥𝑥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Prefix -  any # of leading symbols at the string</a:t>
                </a:r>
              </a:p>
              <a:p>
                <a:r>
                  <a:rPr lang="en-US" altLang="zh-TW" dirty="0"/>
                  <a:t>proper prefix  (shown below)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D6512A-3C1D-2CE6-9AFE-4773A9BA6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2B6A36-85F7-8125-3698-A5B62105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CA55E-C987-6F52-19D9-FC71A800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Operations of string (II)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F96241-7ADC-1972-C073-95922A05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Suffix -  any # of trailing symbols at the string</a:t>
            </a:r>
          </a:p>
          <a:p>
            <a:r>
              <a:rPr lang="en-US" altLang="zh-TW" dirty="0"/>
              <a:t>proper suffix  (explained below)</a:t>
            </a:r>
          </a:p>
          <a:p>
            <a:r>
              <a:rPr lang="en-US" altLang="zh-TW" dirty="0"/>
              <a:t>Substring - any string obtained by deleting a prefix and a suffix.</a:t>
            </a:r>
          </a:p>
          <a:p>
            <a:r>
              <a:rPr lang="en-US" altLang="zh-TW" dirty="0"/>
              <a:t>proper substring  (explained below)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6EE5CA-285F-CF13-4F19-C5E2FA60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48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F66BC6-AC6D-84A7-7B4D-2968E6E3E2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9642" y="1989102"/>
                <a:ext cx="4927425" cy="324593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/>
                  <a:t>A nonempty string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800" dirty="0"/>
                  <a:t> is a proper prefix, suffix, sub-string of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 if it is a prefix, suffix, sub-string of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800" dirty="0"/>
                  <a:t>. </a:t>
                </a:r>
                <a:endParaRPr lang="zh-TW" altLang="en-US" sz="28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F66BC6-AC6D-84A7-7B4D-2968E6E3E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9642" y="1989102"/>
                <a:ext cx="4927425" cy="3245931"/>
              </a:xfrm>
              <a:blipFill>
                <a:blip r:embed="rId2"/>
                <a:stretch>
                  <a:fillRect l="-1238" t="-18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ark blue shattered geometric chain">
            <a:extLst>
              <a:ext uri="{FF2B5EF4-FFF2-40B4-BE49-F238E27FC236}">
                <a16:creationId xmlns:a16="http://schemas.microsoft.com/office/drawing/2014/main" id="{93CE2D1C-D90A-D809-69F7-5947B0A13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7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D87CD-A01C-7C7C-DD81-462ECA25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9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B6B8F09-200A-7155-1E00-06B057AD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Scanner (or Lexical Analyzer)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E1039E-15D3-957C-01CD-E934792B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BBA7F917-59A1-9219-5E03-50281912B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687649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361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DEE59-700B-1E46-30BB-E1D68043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altLang="zh-TW" dirty="0"/>
              <a:t>Definition of Language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82B3E49-873F-25A9-4E0F-92F860095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8653" y="2886116"/>
                <a:ext cx="4927425" cy="324593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language: any set of strings formed from a specific alphabet.</a:t>
                </a:r>
                <a:br>
                  <a:rPr lang="en-US" altLang="zh-TW" dirty="0"/>
                </a:br>
                <a:r>
                  <a:rPr lang="en-US" altLang="zh-TW" dirty="0"/>
                  <a:t>e.g.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𝑎𝑏𝑐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, the set of all Fortran programs, the set of all English sentences.</a:t>
                </a:r>
                <a:br>
                  <a:rPr lang="en-US" altLang="zh-TW" dirty="0"/>
                </a:br>
                <a:r>
                  <a:rPr lang="en-US" altLang="zh-TW" dirty="0"/>
                  <a:t>(Note: this definition does not assign any meaning to strings in the language.)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82B3E49-873F-25A9-4E0F-92F860095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8653" y="2886116"/>
                <a:ext cx="4927425" cy="3245931"/>
              </a:xfrm>
              <a:blipFill>
                <a:blip r:embed="rId2"/>
                <a:stretch>
                  <a:fillRect l="-371" t="-938" r="-38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utoradiogram on white paper">
            <a:extLst>
              <a:ext uri="{FF2B5EF4-FFF2-40B4-BE49-F238E27FC236}">
                <a16:creationId xmlns:a16="http://schemas.microsoft.com/office/drawing/2014/main" id="{821F94C3-FBAD-CFC4-79F0-1AE371E9E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3" r="13807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C33A39-0B38-5171-F388-549965DB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3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7D52F6-B088-C24A-FEE1-51C2ADD3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major operations for languages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41A679-60F6-D0A3-F1E5-A41252E28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dirty="0"/>
                  <a:t> be languages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1. concatenation ==&gt;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br>
                  <a:rPr lang="en-US" altLang="zh-TW" dirty="0"/>
                </a:br>
                <a:r>
                  <a:rPr lang="en-US" altLang="zh-TW" dirty="0"/>
                  <a:t>e.g.,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𝐿𝐿𝐿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dirty="0"/>
                  <a:t> 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 times),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∅=∅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2. union ==&gt;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br>
                  <a:rPr lang="en-US" altLang="zh-TW" dirty="0"/>
                </a:br>
                <a:r>
                  <a:rPr lang="en-US" altLang="zh-TW" dirty="0"/>
                  <a:t>e.g.,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dirty="0"/>
                  <a:t>,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3. </a:t>
                </a:r>
                <a:r>
                  <a:rPr lang="en-US" altLang="zh-TW" dirty="0" err="1"/>
                  <a:t>kleen</a:t>
                </a:r>
                <a:r>
                  <a:rPr lang="en-US" altLang="zh-TW" dirty="0"/>
                  <a:t> closure (means 'any number of instances') ==&gt;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e.g., 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dirty="0"/>
                  <a:t> is a language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0, 1, …, 9</m:t>
                        </m:r>
                      </m:e>
                    </m:d>
                  </m:oMath>
                </a14:m>
                <a:r>
                  <a:rPr lang="en-US" altLang="zh-TW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is all strings of digits.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* 4. positive closure (means 'one or more instances of') ==&gt;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41A679-60F6-D0A3-F1E5-A41252E28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569CA-1F23-CA5F-A635-3FFF5AA8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92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A9F74-1BF2-B519-A588-E78D47E5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Regular Expression vs. Regular Language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F1F655A-6A3E-B794-D76B-E9ED5AF701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Regular Expression is the notation we use to describe regular sets (regular languages).</a:t>
                </a:r>
                <a:br>
                  <a:rPr lang="en-US" altLang="zh-TW" dirty="0"/>
                </a:br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𝑖𝑑𝑒𝑛𝑡𝑖𝑓𝑖𝑒𝑟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𝑙𝑒𝑡𝑡𝑒𝑟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𝑙𝑒𝑡𝑡𝑒𝑟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𝑑𝑖𝑔𝑖𝑡</m:t>
                            </m:r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dirty="0"/>
                  <a:t> means 'or', i.e. union</a:t>
                </a:r>
                <a:br>
                  <a:rPr lang="en-US" altLang="zh-TW" dirty="0"/>
                </a:br>
                <a:r>
                  <a:rPr lang="en-US" altLang="zh-TW" dirty="0"/>
                  <a:t>(Note: Regular expressions over some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Each regular expression denotes a (regular) language. </a:t>
                </a:r>
                <a:br>
                  <a:rPr lang="en-US" altLang="zh-TW" dirty="0"/>
                </a:br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/>
                  <a:t> be a regular expression, then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TW" dirty="0"/>
                  <a:t> be the (regular) language generated by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F1F655A-6A3E-B794-D76B-E9ED5AF701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F9DC79-0537-9E3F-99ED-7814C7D2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5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F66BC6-AC6D-84A7-7B4D-2968E6E3E2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9642" y="1989102"/>
                <a:ext cx="4927425" cy="3245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𝑙𝑒𝑡𝑡𝑒𝑟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|..|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|..|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𝑑𝑖𝑔𝑖𝑡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= 0|1|2|..|9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𝑖𝑑𝑒𝑛𝑡𝑖𝑓𝑖𝑒𝑟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𝑙𝑒𝑡𝑡𝑒𝑟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𝑙𝑒𝑡𝑡𝑒𝑟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𝑑𝑖𝑔𝑖𝑡</m:t>
                              </m:r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F66BC6-AC6D-84A7-7B4D-2968E6E3E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9642" y="1989102"/>
                <a:ext cx="4927425" cy="32459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ark blue shattered geometric chain">
            <a:extLst>
              <a:ext uri="{FF2B5EF4-FFF2-40B4-BE49-F238E27FC236}">
                <a16:creationId xmlns:a16="http://schemas.microsoft.com/office/drawing/2014/main" id="{93CE2D1C-D90A-D809-69F7-5947B0A13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7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D87CD-A01C-7C7C-DD81-462ECA25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43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6ABEC-F0AD-4403-E6FA-88EBA149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Rules for constructing regular expressions 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933B80-BAD5-27B6-6C35-434905B930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/>
                  <a:t>1. </a:t>
                </a:r>
                <a14:m>
                  <m:oMath xmlns:m="http://schemas.openxmlformats.org/officeDocument/2006/math">
                    <m:r>
                      <a:rPr lang="en-US" altLang="zh-TW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TW" dirty="0"/>
                  <a:t> is a regular expression denoting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TW" dirty="0"/>
                  <a:t>. i.e.,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 </a:t>
                </a:r>
              </a:p>
              <a:p>
                <a:r>
                  <a:rPr lang="en-US" altLang="zh-TW" dirty="0"/>
                  <a:t>2. 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zh-TW" b="1" dirty="0"/>
                  <a:t> </a:t>
                </a:r>
                <a:r>
                  <a:rPr lang="en-US" altLang="zh-TW" dirty="0"/>
                  <a:t>is a regular expression denoting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altLang="zh-TW" dirty="0"/>
                  <a:t>, the language containing only empty string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.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 </a:t>
                </a:r>
              </a:p>
              <a:p>
                <a:r>
                  <a:rPr lang="en-US" altLang="zh-TW" dirty="0"/>
                  <a:t>3. For each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altLang="zh-TW" dirty="0"/>
                  <a:t> is a regular expression denoting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, a single string a. i.e.,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 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4. 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dirty="0"/>
                  <a:t> are regular expressions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are regular expressions denoting union, concatenation, </a:t>
                </a:r>
                <a:r>
                  <a:rPr lang="en-US" altLang="zh-TW" dirty="0" err="1"/>
                  <a:t>kleen</a:t>
                </a:r>
                <a:r>
                  <a:rPr lang="en-US" altLang="zh-TW" dirty="0"/>
                  <a:t> closure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933B80-BAD5-27B6-6C35-434905B93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3EDE8-C39A-906C-B558-D10AC81A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5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79DD18-0AB7-F270-E4C9-02E7CD74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Rules of Regular Expressions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D0F5CB-BBEA-6CAE-8AA1-B946A99C5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𝑆𝑅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𝑇𝑅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𝑆𝑇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* Precedence: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D0F5CB-BBEA-6CAE-8AA1-B946A99C5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95BEBF-029E-94A7-4F16-096D4DF8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6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F9945E-E4A7-0E10-D141-6E5B1FD7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the following regular expressions mean?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93A4595-CF5F-FA99-2F77-F408A7ED7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dirty="0"/>
                  <a:t>Let alphabet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TW" dirty="0"/>
                  <a:t> // Thus the regular expression a denotes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dirty="0"/>
                  <a:t> which is different from just the string </a:t>
                </a:r>
                <a14:m>
                  <m:oMath xmlns:m="http://schemas.openxmlformats.org/officeDocument/2006/math">
                    <m:r>
                      <a:rPr lang="en-US" altLang="zh-TW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?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b="1" dirty="0"/>
                  <a:t> </a:t>
                </a:r>
                <a:r>
                  <a:rPr lang="en-US" altLang="zh-TW" dirty="0"/>
                  <a:t>?           // all strings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's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's, including the empty string.</a:t>
                </a:r>
              </a:p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𝒃</m:t>
                    </m:r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𝒂𝒂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</m:e>
                            </m:d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𝒃𝒂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𝒃𝒃</m:t>
                            </m:r>
                          </m:e>
                        </m:d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?   // all strings of even length</a:t>
                </a:r>
              </a:p>
              <a:p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TW" b="1" dirty="0"/>
                  <a:t> </a:t>
                </a:r>
                <a:r>
                  <a:rPr lang="en-US" altLang="zh-TW" dirty="0"/>
                  <a:t>?                 // all strings of length 0 or 1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d>
                      <m:d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d>
                      <m:d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𝜺</m:t>
                    </m:r>
                    <m:d>
                      <m:dPr>
                        <m:begChr m:val="|"/>
                        <m:endChr m:val="|"/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d>
                      <m:d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93A4595-CF5F-FA99-2F77-F408A7ED7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 t="-1026" r="-413" b="-1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B780DA-3FCD-9C07-90F4-7BA03BDA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20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DCE226-2C3E-C2E6-B2CA-D33A9DAF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642" y="1922341"/>
            <a:ext cx="4927425" cy="3245931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3000" dirty="0"/>
              <a:t>Question: Show how to denote all strings of length not 2.</a:t>
            </a:r>
          </a:p>
          <a:p>
            <a:endParaRPr lang="en-US" altLang="zh-TW" sz="3000" dirty="0"/>
          </a:p>
          <a:p>
            <a:r>
              <a:rPr lang="en-US" altLang="zh-TW" sz="3000" dirty="0"/>
              <a:t>Question: Show how to denote the comments of C language.</a:t>
            </a:r>
          </a:p>
          <a:p>
            <a:endParaRPr lang="zh-TW" altLang="en-US" dirty="0"/>
          </a:p>
        </p:txBody>
      </p:sp>
      <p:pic>
        <p:nvPicPr>
          <p:cNvPr id="50" name="Picture 5" descr="Different coloured question marks">
            <a:extLst>
              <a:ext uri="{FF2B5EF4-FFF2-40B4-BE49-F238E27FC236}">
                <a16:creationId xmlns:a16="http://schemas.microsoft.com/office/drawing/2014/main" id="{67CC992E-5E3A-6BB6-DE7E-83A2D5403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6" r="27682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922AA6-697C-33E5-E5E7-56984599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25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37B09-1E83-842C-B1C9-BEA0391F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TW" dirty="0"/>
              <a:t>Finite Automata (Finite state machine)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F9118AF-73DF-D6B6-5228-BBD4AA6A3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/>
                  <a:t>Depict FA as a directed graph</a:t>
                </a:r>
              </a:p>
              <a:p>
                <a:r>
                  <a:rPr lang="en-US" altLang="zh-TW" dirty="0"/>
                  <a:t>each vertex corresponds to a state </a:t>
                </a:r>
              </a:p>
              <a:p>
                <a:r>
                  <a:rPr lang="en-US" altLang="zh-TW" dirty="0"/>
                  <a:t>there is an edge from the vertex corresponding to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to vertex corresponding to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err="1"/>
                  <a:t>iff</a:t>
                </a:r>
                <a:r>
                  <a:rPr lang="en-US" altLang="zh-TW" dirty="0"/>
                  <a:t> the FA has a transition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 on input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r>
                  <a:rPr lang="en-US" altLang="zh-TW" dirty="0"/>
                  <a:t>i.e.,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language defined by an F. A. (Finite Automata) is the set of input string it accepts. </a:t>
                </a:r>
              </a:p>
              <a:p>
                <a:r>
                  <a:rPr lang="en-US" altLang="zh-TW" dirty="0"/>
                  <a:t>regular expression --&gt; non-deterministic F. A. --&gt; deterministic F. A. --&gt; regular expression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F9118AF-73DF-D6B6-5228-BBD4AA6A3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" t="-1026" r="-885" b="-5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FB94B5-A660-5203-3CD6-2116486D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28</a:t>
            </a:fld>
            <a:endParaRPr 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9393D32-5F05-C12C-5852-0F4C01E8E4F5}"/>
              </a:ext>
            </a:extLst>
          </p:cNvPr>
          <p:cNvGrpSpPr/>
          <p:nvPr/>
        </p:nvGrpSpPr>
        <p:grpSpPr>
          <a:xfrm>
            <a:off x="1728132" y="3992835"/>
            <a:ext cx="2803321" cy="553998"/>
            <a:chOff x="1518407" y="4269672"/>
            <a:chExt cx="2803321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橢圓 4">
                  <a:extLst>
                    <a:ext uri="{FF2B5EF4-FFF2-40B4-BE49-F238E27FC236}">
                      <a16:creationId xmlns:a16="http://schemas.microsoft.com/office/drawing/2014/main" id="{23E58B7A-D08A-E200-CD14-54A66401F8E5}"/>
                    </a:ext>
                  </a:extLst>
                </p:cNvPr>
                <p:cNvSpPr/>
                <p:nvPr/>
              </p:nvSpPr>
              <p:spPr>
                <a:xfrm>
                  <a:off x="1518407" y="4412609"/>
                  <a:ext cx="444617" cy="41106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橢圓 4">
                  <a:extLst>
                    <a:ext uri="{FF2B5EF4-FFF2-40B4-BE49-F238E27FC236}">
                      <a16:creationId xmlns:a16="http://schemas.microsoft.com/office/drawing/2014/main" id="{23E58B7A-D08A-E200-CD14-54A66401F8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407" y="4412609"/>
                  <a:ext cx="444617" cy="411061"/>
                </a:xfrm>
                <a:prstGeom prst="ellipse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1E8A26BB-11D1-CB71-C361-D225EEB547E3}"/>
                    </a:ext>
                  </a:extLst>
                </p:cNvPr>
                <p:cNvSpPr/>
                <p:nvPr/>
              </p:nvSpPr>
              <p:spPr>
                <a:xfrm>
                  <a:off x="3877111" y="4412609"/>
                  <a:ext cx="444617" cy="41106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1E8A26BB-11D1-CB71-C361-D225EEB547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11" y="4412609"/>
                  <a:ext cx="444617" cy="411061"/>
                </a:xfrm>
                <a:prstGeom prst="ellipse">
                  <a:avLst/>
                </a:prstGeom>
                <a:blipFill>
                  <a:blip r:embed="rId4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D9002363-26D0-D40C-68F2-CD039346B7E0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1963024" y="4618140"/>
              <a:ext cx="19140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549E7CB5-D8A5-5090-7A00-7984AE347569}"/>
                    </a:ext>
                  </a:extLst>
                </p:cNvPr>
                <p:cNvSpPr txBox="1"/>
                <p:nvPr/>
              </p:nvSpPr>
              <p:spPr>
                <a:xfrm>
                  <a:off x="2641447" y="4269672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549E7CB5-D8A5-5090-7A00-7984AE347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447" y="4269672"/>
                  <a:ext cx="29780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003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5C4A07-008B-BFFC-F5F9-A28C72ABE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altLang="zh-TW" dirty="0"/>
              <a:t>Deterministic Finite Automata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8C1CABF-FDBC-6BE2-5EB6-CACA4E5F5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8653" y="2886116"/>
                <a:ext cx="4927425" cy="324593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1700" dirty="0"/>
                  <a:t>It has no transition on input </a:t>
                </a:r>
                <a14:m>
                  <m:oMath xmlns:m="http://schemas.openxmlformats.org/officeDocument/2006/math">
                    <m:r>
                      <a:rPr lang="zh-TW" altLang="en-US" sz="17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TW" sz="17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sz="1700" dirty="0"/>
                  <a:t>For each state s and input symbol a, there is at most one edge labeled a leaving </a:t>
                </a:r>
                <a14:m>
                  <m:oMath xmlns:m="http://schemas.openxmlformats.org/officeDocument/2006/math">
                    <m:r>
                      <a:rPr lang="en-US" altLang="zh-TW" sz="1700" b="1" i="1" dirty="0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TW" sz="17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17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17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TW" sz="17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zh-TW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zh-TW" alt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TW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altLang="zh-TW" sz="1700" dirty="0"/>
                  <a:t>,  where</a:t>
                </a:r>
                <a:br>
                  <a:rPr lang="en-US" altLang="zh-TW" sz="17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sz="17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1700" dirty="0"/>
                  <a:t> = a finite set of states</a:t>
                </a:r>
                <a:br>
                  <a:rPr lang="en-US" altLang="zh-TW" sz="17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TW" sz="1700" dirty="0"/>
                  <a:t> = a set of finite characters</a:t>
                </a:r>
                <a:br>
                  <a:rPr lang="en-US" altLang="zh-TW" sz="17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zh-TW" alt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sz="1700" dirty="0"/>
                  <a:t>= transition function </a:t>
                </a:r>
                <a14:m>
                  <m:oMath xmlns:m="http://schemas.openxmlformats.org/officeDocument/2006/math">
                    <m:r>
                      <a:rPr lang="zh-TW" alt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zh-TW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TW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altLang="zh-TW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altLang="zh-TW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br>
                  <a:rPr lang="en-US" altLang="zh-TW" sz="17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700" dirty="0"/>
                  <a:t> = starting state</a:t>
                </a:r>
                <a:br>
                  <a:rPr lang="en-US" altLang="zh-TW" sz="17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700" dirty="0"/>
                  <a:t> = a set of accepting states (a subset of </a:t>
                </a:r>
                <a14:m>
                  <m:oMath xmlns:m="http://schemas.openxmlformats.org/officeDocument/2006/math">
                    <m:r>
                      <a:rPr lang="en-US" altLang="zh-TW" sz="17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1700" dirty="0"/>
                  <a:t> i.e. </a:t>
                </a:r>
                <a14:m>
                  <m:oMath xmlns:m="http://schemas.openxmlformats.org/officeDocument/2006/math">
                    <m:r>
                      <a:rPr lang="en-US" altLang="zh-TW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TW" sz="17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1700" dirty="0"/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zh-TW" altLang="en-US" sz="17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8C1CABF-FDBC-6BE2-5EB6-CACA4E5F5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8653" y="2886116"/>
                <a:ext cx="4927425" cy="3245931"/>
              </a:xfrm>
              <a:blipFill>
                <a:blip r:embed="rId2"/>
                <a:stretch>
                  <a:fillRect l="-124" t="-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alculus formula">
            <a:extLst>
              <a:ext uri="{FF2B5EF4-FFF2-40B4-BE49-F238E27FC236}">
                <a16:creationId xmlns:a16="http://schemas.microsoft.com/office/drawing/2014/main" id="{C73AF98F-6023-6971-2F46-4AA713F7D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85" r="24528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2EBD65-525F-36CD-193D-286EABEE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7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F0581E-5B07-FA4C-E8FC-9DB8F67D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Tokens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B3F763-B2CF-5CA6-7E02-A1E18693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Tokens are logical entities that are usually defined as an </a:t>
            </a:r>
            <a:r>
              <a:rPr lang="en-US" altLang="zh-TW" dirty="0" err="1"/>
              <a:t>enumberated</a:t>
            </a:r>
            <a:r>
              <a:rPr lang="en-US" altLang="zh-TW" dirty="0"/>
              <a:t> type. For example, tokens might be defined in C as</a:t>
            </a:r>
          </a:p>
          <a:p>
            <a:pPr marL="0" indent="0">
              <a:buNone/>
            </a:pPr>
            <a:r>
              <a:rPr lang="en-US" altLang="zh-TW" b="1" dirty="0"/>
              <a:t>typedef </a:t>
            </a:r>
            <a:r>
              <a:rPr lang="en-US" altLang="zh-TW" b="1" dirty="0" err="1"/>
              <a:t>enum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en-US" altLang="zh-TW" dirty="0">
                <a:solidFill>
                  <a:srgbClr val="FF0000"/>
                </a:solidFill>
              </a:rPr>
              <a:t>{</a:t>
            </a:r>
            <a:r>
              <a:rPr lang="en-US" altLang="zh-TW" dirty="0"/>
              <a:t>IF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THEN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ELSE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PLUS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MINUS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NUM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ID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...</a:t>
            </a:r>
            <a:r>
              <a:rPr lang="en-US" altLang="zh-TW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en-US" altLang="zh-TW" dirty="0" err="1"/>
              <a:t>TokenType</a:t>
            </a:r>
            <a:r>
              <a:rPr lang="en-US" altLang="zh-TW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30CB71-A95D-C21D-0197-1DCFE740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3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9474D-476D-3F56-FF55-5C514C84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e.g. DFA accepting (</a:t>
            </a:r>
            <a:r>
              <a:rPr lang="en-US" altLang="zh-TW" dirty="0" err="1"/>
              <a:t>a|b</a:t>
            </a:r>
            <a:r>
              <a:rPr lang="en-US" altLang="zh-TW" dirty="0"/>
              <a:t>)*abb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961339-FF34-9338-BAD6-1737A7A52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endParaRPr lang="en-US" altLang="zh-TW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starting state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dirty="0"/>
                  <a:t> 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961339-FF34-9338-BAD6-1737A7A52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C9DC64-35D3-D219-E993-31F8B8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9E33F84-002E-FF10-56D9-9770448C71BC}"/>
              </a:ext>
            </a:extLst>
          </p:cNvPr>
          <p:cNvGrpSpPr/>
          <p:nvPr/>
        </p:nvGrpSpPr>
        <p:grpSpPr>
          <a:xfrm>
            <a:off x="3473042" y="2385514"/>
            <a:ext cx="7668938" cy="2086971"/>
            <a:chOff x="3473042" y="2385514"/>
            <a:chExt cx="7668938" cy="2086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161F412E-15DC-681A-6646-D0EED5CE3831}"/>
                    </a:ext>
                  </a:extLst>
                </p:cNvPr>
                <p:cNvSpPr/>
                <p:nvPr/>
              </p:nvSpPr>
              <p:spPr>
                <a:xfrm>
                  <a:off x="4253218" y="2968886"/>
                  <a:ext cx="486562" cy="46978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161F412E-15DC-681A-6646-D0EED5CE38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218" y="2968886"/>
                  <a:ext cx="486562" cy="46978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857A948B-8EDC-DBD7-F2C0-3C1336E42502}"/>
                </a:ext>
              </a:extLst>
            </p:cNvPr>
            <p:cNvGrpSpPr/>
            <p:nvPr/>
          </p:nvGrpSpPr>
          <p:grpSpPr>
            <a:xfrm>
              <a:off x="10655418" y="2968886"/>
              <a:ext cx="486562" cy="469784"/>
              <a:chOff x="3826778" y="3313651"/>
              <a:chExt cx="486562" cy="469784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CC73D455-909F-AC18-D7D6-51EBEFEB290F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橢圓 26">
                    <a:extLst>
                      <a:ext uri="{FF2B5EF4-FFF2-40B4-BE49-F238E27FC236}">
                        <a16:creationId xmlns:a16="http://schemas.microsoft.com/office/drawing/2014/main" id="{8428BDD4-08B3-F00A-72E7-2887F449F8D9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橢圓 26">
                    <a:extLst>
                      <a:ext uri="{FF2B5EF4-FFF2-40B4-BE49-F238E27FC236}">
                        <a16:creationId xmlns:a16="http://schemas.microsoft.com/office/drawing/2014/main" id="{8428BDD4-08B3-F00A-72E7-2887F449F8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l="-11290" b="-983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FAB4BC7D-3FE7-EB87-8A4D-7FE335D1B414}"/>
                    </a:ext>
                  </a:extLst>
                </p:cNvPr>
                <p:cNvSpPr/>
                <p:nvPr/>
              </p:nvSpPr>
              <p:spPr>
                <a:xfrm>
                  <a:off x="6387285" y="2968886"/>
                  <a:ext cx="486562" cy="46978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FAB4BC7D-3FE7-EB87-8A4D-7FE335D1B4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285" y="2968886"/>
                  <a:ext cx="486562" cy="46978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id="{159D16E4-F959-B667-364E-D2141F096682}"/>
                    </a:ext>
                  </a:extLst>
                </p:cNvPr>
                <p:cNvSpPr/>
                <p:nvPr/>
              </p:nvSpPr>
              <p:spPr>
                <a:xfrm>
                  <a:off x="8521352" y="2968886"/>
                  <a:ext cx="486562" cy="46978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id="{159D16E4-F959-B667-364E-D2141F096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352" y="2968886"/>
                  <a:ext cx="486562" cy="46978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06B1FE6C-138F-36B6-C7E0-A094212012E1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3473042" y="3203778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768466BA-B76E-19D5-8C6D-93DF9C5846F3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4739780" y="3203778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3EA29668-46E4-59B3-F675-FB208A04DAD0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873847" y="3203778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CAB8771D-9D6D-FA7E-1D34-3926EC4BF329}"/>
                </a:ext>
              </a:extLst>
            </p:cNvPr>
            <p:cNvCxnSpPr>
              <a:stCxn id="9" idx="6"/>
              <a:endCxn id="26" idx="2"/>
            </p:cNvCxnSpPr>
            <p:nvPr/>
          </p:nvCxnSpPr>
          <p:spPr>
            <a:xfrm>
              <a:off x="9007914" y="3203778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接點: 弧形 13">
              <a:extLst>
                <a:ext uri="{FF2B5EF4-FFF2-40B4-BE49-F238E27FC236}">
                  <a16:creationId xmlns:a16="http://schemas.microsoft.com/office/drawing/2014/main" id="{F69F291A-967F-FBE4-9CD3-84F574D589E8}"/>
                </a:ext>
              </a:extLst>
            </p:cNvPr>
            <p:cNvCxnSpPr>
              <a:cxnSpLocks/>
              <a:stCxn id="8" idx="1"/>
              <a:endCxn id="8" idx="7"/>
            </p:cNvCxnSpPr>
            <p:nvPr/>
          </p:nvCxnSpPr>
          <p:spPr>
            <a:xfrm rot="5400000" flipH="1" flipV="1">
              <a:off x="6630566" y="2865658"/>
              <a:ext cx="12700" cy="344052"/>
            </a:xfrm>
            <a:prstGeom prst="curvedConnector3">
              <a:avLst>
                <a:gd name="adj1" fmla="val 604080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接點: 弧形 14">
              <a:extLst>
                <a:ext uri="{FF2B5EF4-FFF2-40B4-BE49-F238E27FC236}">
                  <a16:creationId xmlns:a16="http://schemas.microsoft.com/office/drawing/2014/main" id="{073AE402-A341-7807-FD07-053B292EF8C8}"/>
                </a:ext>
              </a:extLst>
            </p:cNvPr>
            <p:cNvCxnSpPr>
              <a:stCxn id="9" idx="4"/>
              <a:endCxn id="8" idx="4"/>
            </p:cNvCxnSpPr>
            <p:nvPr/>
          </p:nvCxnSpPr>
          <p:spPr>
            <a:xfrm rot="5400000">
              <a:off x="7697600" y="2371637"/>
              <a:ext cx="12700" cy="2134067"/>
            </a:xfrm>
            <a:prstGeom prst="curvedConnector3">
              <a:avLst>
                <a:gd name="adj1" fmla="val 37816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接點: 弧形 15">
              <a:extLst>
                <a:ext uri="{FF2B5EF4-FFF2-40B4-BE49-F238E27FC236}">
                  <a16:creationId xmlns:a16="http://schemas.microsoft.com/office/drawing/2014/main" id="{BD09A8A4-4173-5078-4152-375A212855FB}"/>
                </a:ext>
              </a:extLst>
            </p:cNvPr>
            <p:cNvCxnSpPr>
              <a:cxnSpLocks/>
              <a:stCxn id="26" idx="0"/>
              <a:endCxn id="8" idx="7"/>
            </p:cNvCxnSpPr>
            <p:nvPr/>
          </p:nvCxnSpPr>
          <p:spPr>
            <a:xfrm rot="16200000" flipH="1" flipV="1">
              <a:off x="8816247" y="955231"/>
              <a:ext cx="68798" cy="4096107"/>
            </a:xfrm>
            <a:prstGeom prst="curvedConnector3">
              <a:avLst>
                <a:gd name="adj1" fmla="val -33227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接點: 弧形 16">
              <a:extLst>
                <a:ext uri="{FF2B5EF4-FFF2-40B4-BE49-F238E27FC236}">
                  <a16:creationId xmlns:a16="http://schemas.microsoft.com/office/drawing/2014/main" id="{9922194E-7964-6959-A6CA-F6E14AA2A18D}"/>
                </a:ext>
              </a:extLst>
            </p:cNvPr>
            <p:cNvCxnSpPr>
              <a:stCxn id="26" idx="4"/>
              <a:endCxn id="6" idx="4"/>
            </p:cNvCxnSpPr>
            <p:nvPr/>
          </p:nvCxnSpPr>
          <p:spPr>
            <a:xfrm rot="5400000">
              <a:off x="7697599" y="237570"/>
              <a:ext cx="12700" cy="6402200"/>
            </a:xfrm>
            <a:prstGeom prst="curvedConnector3">
              <a:avLst>
                <a:gd name="adj1" fmla="val 754678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接點: 弧形 17">
              <a:extLst>
                <a:ext uri="{FF2B5EF4-FFF2-40B4-BE49-F238E27FC236}">
                  <a16:creationId xmlns:a16="http://schemas.microsoft.com/office/drawing/2014/main" id="{6EC61218-710B-8EED-A942-1E9BAF40FB1B}"/>
                </a:ext>
              </a:extLst>
            </p:cNvPr>
            <p:cNvCxnSpPr>
              <a:stCxn id="6" idx="1"/>
              <a:endCxn id="6" idx="7"/>
            </p:cNvCxnSpPr>
            <p:nvPr/>
          </p:nvCxnSpPr>
          <p:spPr>
            <a:xfrm rot="5400000" flipH="1" flipV="1">
              <a:off x="4496499" y="2865658"/>
              <a:ext cx="12700" cy="344052"/>
            </a:xfrm>
            <a:prstGeom prst="curvedConnector3">
              <a:avLst>
                <a:gd name="adj1" fmla="val 57105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C603691F-AD4E-5A78-140B-BF3D263AEDDF}"/>
                    </a:ext>
                  </a:extLst>
                </p:cNvPr>
                <p:cNvSpPr txBox="1"/>
                <p:nvPr/>
              </p:nvSpPr>
              <p:spPr>
                <a:xfrm>
                  <a:off x="4551138" y="2389584"/>
                  <a:ext cx="3772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C603691F-AD4E-5A78-140B-BF3D263AE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138" y="2389584"/>
                  <a:ext cx="37728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540F3E4-E296-BCDA-7B79-51FFA2424A3D}"/>
                    </a:ext>
                  </a:extLst>
                </p:cNvPr>
                <p:cNvSpPr txBox="1"/>
                <p:nvPr/>
              </p:nvSpPr>
              <p:spPr>
                <a:xfrm>
                  <a:off x="7508957" y="2871068"/>
                  <a:ext cx="3772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540F3E4-E296-BCDA-7B79-51FFA2424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957" y="2871068"/>
                  <a:ext cx="37728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002993B3-B2AB-9973-7F02-B45B6BF0355F}"/>
                    </a:ext>
                  </a:extLst>
                </p:cNvPr>
                <p:cNvSpPr txBox="1"/>
                <p:nvPr/>
              </p:nvSpPr>
              <p:spPr>
                <a:xfrm>
                  <a:off x="9596773" y="2868845"/>
                  <a:ext cx="3772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002993B3-B2AB-9973-7F02-B45B6BF03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6773" y="2868845"/>
                  <a:ext cx="37728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22A4E028-2543-DD59-9524-AB6560EFAD94}"/>
                    </a:ext>
                  </a:extLst>
                </p:cNvPr>
                <p:cNvSpPr txBox="1"/>
                <p:nvPr/>
              </p:nvSpPr>
              <p:spPr>
                <a:xfrm>
                  <a:off x="7515307" y="4103153"/>
                  <a:ext cx="3772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22A4E028-2543-DD59-9524-AB6560EFA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5307" y="4103153"/>
                  <a:ext cx="377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9F46A54C-6C82-360F-942C-69F0C5108A4B}"/>
                    </a:ext>
                  </a:extLst>
                </p:cNvPr>
                <p:cNvSpPr txBox="1"/>
                <p:nvPr/>
              </p:nvSpPr>
              <p:spPr>
                <a:xfrm>
                  <a:off x="6683314" y="2385514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9F46A54C-6C82-360F-942C-69F0C5108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314" y="2385514"/>
                  <a:ext cx="38106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EB34FA95-9884-58F8-B0AF-414F7B0F7272}"/>
                    </a:ext>
                  </a:extLst>
                </p:cNvPr>
                <p:cNvSpPr txBox="1"/>
                <p:nvPr/>
              </p:nvSpPr>
              <p:spPr>
                <a:xfrm>
                  <a:off x="8580451" y="2414887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EB34FA95-9884-58F8-B0AF-414F7B0F7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0451" y="2414887"/>
                  <a:ext cx="38106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4337D00B-D71A-5A35-E1C2-92F692B0E7AD}"/>
                    </a:ext>
                  </a:extLst>
                </p:cNvPr>
                <p:cNvSpPr txBox="1"/>
                <p:nvPr/>
              </p:nvSpPr>
              <p:spPr>
                <a:xfrm>
                  <a:off x="7507065" y="3552109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4337D00B-D71A-5A35-E1C2-92F692B0E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7065" y="3552109"/>
                  <a:ext cx="38106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C8568DA-A38A-CC0F-9175-5237A039B2E5}"/>
                    </a:ext>
                  </a:extLst>
                </p:cNvPr>
                <p:cNvSpPr txBox="1"/>
                <p:nvPr/>
              </p:nvSpPr>
              <p:spPr>
                <a:xfrm>
                  <a:off x="5287543" y="2868845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C8568DA-A38A-CC0F-9175-5237A039B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7543" y="2868845"/>
                  <a:ext cx="38106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6781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BAD37B8-6B35-6813-396C-8B3A21BC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Given a string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let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be the final state in the path where the symbols along the path spell out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A string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is accepted by a F.A. if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So, the language accepted by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dirty="0"/>
                  <a:t> is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BAD37B8-6B35-6813-396C-8B3A21BC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CD43F6-61DB-2870-117A-89A08E13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4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634AC-7401-84C2-E6DA-CE370E88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32</a:t>
            </a:fld>
            <a:endParaRPr 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D3A9402-56BF-F736-9FE5-8F96159069CB}"/>
              </a:ext>
            </a:extLst>
          </p:cNvPr>
          <p:cNvGrpSpPr/>
          <p:nvPr/>
        </p:nvGrpSpPr>
        <p:grpSpPr>
          <a:xfrm>
            <a:off x="1208015" y="251480"/>
            <a:ext cx="5534872" cy="569825"/>
            <a:chOff x="1350627" y="1073601"/>
            <a:chExt cx="5534872" cy="5698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B21F3DD1-167C-E17B-22D6-3C661601E02E}"/>
                </a:ext>
              </a:extLst>
            </p:cNvPr>
            <p:cNvSpPr/>
            <p:nvPr/>
          </p:nvSpPr>
          <p:spPr>
            <a:xfrm>
              <a:off x="2130803" y="1173642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AA06F14-6DC2-0132-90E4-F227B08D6D6A}"/>
                </a:ext>
              </a:extLst>
            </p:cNvPr>
            <p:cNvGrpSpPr/>
            <p:nvPr/>
          </p:nvGrpSpPr>
          <p:grpSpPr>
            <a:xfrm>
              <a:off x="6398937" y="1173642"/>
              <a:ext cx="486562" cy="469784"/>
              <a:chOff x="3826778" y="3313651"/>
              <a:chExt cx="486562" cy="469784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418F8159-0433-FE79-D7B1-A50CD56C3D17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7CD81F3C-EEFF-9D92-0426-438D9D98C7CE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7010527-DAD8-8D2A-7F6F-5B45BCFFEDD2}"/>
                </a:ext>
              </a:extLst>
            </p:cNvPr>
            <p:cNvSpPr/>
            <p:nvPr/>
          </p:nvSpPr>
          <p:spPr>
            <a:xfrm>
              <a:off x="4264870" y="1173642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E3AB0598-6DCE-B92B-1FD5-4960D47C347D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1350627" y="1408534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EF11D2B0-191D-270D-1594-8A89184E4ABC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2617365" y="1408534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EBBF926D-DD94-BFA9-761F-6D8B11F1732E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4751432" y="1408534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7693E3C8-A126-FAF6-6D6F-3799E4DB5C45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4751433" y="1408534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19DA5EE0-E1E5-C7E6-D19D-5A7BD2BF56EB}"/>
                    </a:ext>
                  </a:extLst>
                </p:cNvPr>
                <p:cNvSpPr txBox="1"/>
                <p:nvPr/>
              </p:nvSpPr>
              <p:spPr>
                <a:xfrm>
                  <a:off x="5386542" y="1075824"/>
                  <a:ext cx="420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19DA5EE0-E1E5-C7E6-D19D-5A7BD2BF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6542" y="1075824"/>
                  <a:ext cx="42030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5F905DE7-6C3B-4339-1759-EA0E3E56692D}"/>
                    </a:ext>
                  </a:extLst>
                </p:cNvPr>
                <p:cNvSpPr txBox="1"/>
                <p:nvPr/>
              </p:nvSpPr>
              <p:spPr>
                <a:xfrm>
                  <a:off x="3165128" y="1073601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5F905DE7-6C3B-4339-1759-EA0E3E566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128" y="1073601"/>
                  <a:ext cx="38106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D9172D4-FAB7-30D7-7698-2009805FAC4F}"/>
              </a:ext>
            </a:extLst>
          </p:cNvPr>
          <p:cNvSpPr txBox="1"/>
          <p:nvPr/>
        </p:nvSpPr>
        <p:spPr>
          <a:xfrm>
            <a:off x="7045261" y="338313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reture</a:t>
            </a:r>
            <a:r>
              <a:rPr lang="en-US" altLang="zh-TW" dirty="0"/>
              <a:t> ASSIGN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0CB7502-6CC5-8F07-4AFB-408568749C6E}"/>
              </a:ext>
            </a:extLst>
          </p:cNvPr>
          <p:cNvGrpSpPr/>
          <p:nvPr/>
        </p:nvGrpSpPr>
        <p:grpSpPr>
          <a:xfrm>
            <a:off x="1208015" y="1144267"/>
            <a:ext cx="5534872" cy="569825"/>
            <a:chOff x="1350627" y="1073601"/>
            <a:chExt cx="5534872" cy="569825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C7FCD874-A66C-FF57-095D-B6232930776D}"/>
                </a:ext>
              </a:extLst>
            </p:cNvPr>
            <p:cNvSpPr/>
            <p:nvPr/>
          </p:nvSpPr>
          <p:spPr>
            <a:xfrm>
              <a:off x="2130803" y="1173642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5E687E55-088A-C20D-2CCA-AF703EA7878A}"/>
                </a:ext>
              </a:extLst>
            </p:cNvPr>
            <p:cNvGrpSpPr/>
            <p:nvPr/>
          </p:nvGrpSpPr>
          <p:grpSpPr>
            <a:xfrm>
              <a:off x="6398937" y="1173642"/>
              <a:ext cx="486562" cy="469784"/>
              <a:chOff x="3826778" y="3313651"/>
              <a:chExt cx="486562" cy="469784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5F943B69-359D-9EC0-DFEE-0B2300D5367E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E5798EAF-BC56-F3FF-EAD0-3EEF425B55BF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6F11129B-9A25-5C35-EDDB-5D6505059187}"/>
                </a:ext>
              </a:extLst>
            </p:cNvPr>
            <p:cNvSpPr/>
            <p:nvPr/>
          </p:nvSpPr>
          <p:spPr>
            <a:xfrm>
              <a:off x="4264870" y="1173642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442C9830-3053-5A92-438E-E324911BD041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1350627" y="1408534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E3C616AF-4161-8907-5347-EB6EB6717637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>
              <a:off x="2617365" y="1408534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2D01B0A6-91D3-B8C1-A288-AD0D5C2397A7}"/>
                </a:ext>
              </a:extLst>
            </p:cNvPr>
            <p:cNvCxnSpPr>
              <a:cxnSpLocks/>
              <a:stCxn id="34" idx="6"/>
            </p:cNvCxnSpPr>
            <p:nvPr/>
          </p:nvCxnSpPr>
          <p:spPr>
            <a:xfrm>
              <a:off x="4751432" y="1408534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1C0CC865-460C-8CAB-4A64-01BA607FFEB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4751433" y="1408534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0EA38AFD-0A20-9CBC-3CF5-36B8FDB873DD}"/>
                    </a:ext>
                  </a:extLst>
                </p:cNvPr>
                <p:cNvSpPr txBox="1"/>
                <p:nvPr/>
              </p:nvSpPr>
              <p:spPr>
                <a:xfrm>
                  <a:off x="5386542" y="1075824"/>
                  <a:ext cx="420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0EA38AFD-0A20-9CBC-3CF5-36B8FDB873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6542" y="1075824"/>
                  <a:ext cx="4203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4F6751A-AFDA-7E69-7ED7-7F025758D683}"/>
                    </a:ext>
                  </a:extLst>
                </p:cNvPr>
                <p:cNvSpPr txBox="1"/>
                <p:nvPr/>
              </p:nvSpPr>
              <p:spPr>
                <a:xfrm>
                  <a:off x="3165128" y="1073601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4F6751A-AFDA-7E69-7ED7-7F025758D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128" y="1073601"/>
                  <a:ext cx="38106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3B136F3-62EE-FBFE-34FC-EE3EFEDB08D6}"/>
              </a:ext>
            </a:extLst>
          </p:cNvPr>
          <p:cNvSpPr txBox="1"/>
          <p:nvPr/>
        </p:nvSpPr>
        <p:spPr>
          <a:xfrm>
            <a:off x="7054878" y="1237704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reture</a:t>
            </a:r>
            <a:r>
              <a:rPr lang="en-US" altLang="zh-TW" dirty="0"/>
              <a:t> LE</a:t>
            </a:r>
            <a:endParaRPr lang="zh-TW" altLang="en-US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901907A-4BA9-9965-F22B-F989317ADB1E}"/>
              </a:ext>
            </a:extLst>
          </p:cNvPr>
          <p:cNvGrpSpPr/>
          <p:nvPr/>
        </p:nvGrpSpPr>
        <p:grpSpPr>
          <a:xfrm>
            <a:off x="1208015" y="2037054"/>
            <a:ext cx="3400805" cy="569825"/>
            <a:chOff x="1350627" y="2859175"/>
            <a:chExt cx="3400805" cy="569825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E9D625D6-3214-4B1D-8A1D-218B72207B1B}"/>
                </a:ext>
              </a:extLst>
            </p:cNvPr>
            <p:cNvSpPr/>
            <p:nvPr/>
          </p:nvSpPr>
          <p:spPr>
            <a:xfrm>
              <a:off x="2130803" y="2959216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AB6EC085-57CF-91F7-5B1C-A920791FDB35}"/>
                </a:ext>
              </a:extLst>
            </p:cNvPr>
            <p:cNvGrpSpPr/>
            <p:nvPr/>
          </p:nvGrpSpPr>
          <p:grpSpPr>
            <a:xfrm>
              <a:off x="4264870" y="2959216"/>
              <a:ext cx="486562" cy="469784"/>
              <a:chOff x="3826778" y="3313651"/>
              <a:chExt cx="486562" cy="469784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3EDAF1FA-A6D5-C6A0-3E2C-C29FBCDA0DDA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1225F918-9BD8-494D-CA21-1A09262E5760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B2A7AFA4-997F-5006-0058-AFC931EE062C}"/>
                </a:ext>
              </a:extLst>
            </p:cNvPr>
            <p:cNvCxnSpPr>
              <a:endCxn id="45" idx="2"/>
            </p:cNvCxnSpPr>
            <p:nvPr/>
          </p:nvCxnSpPr>
          <p:spPr>
            <a:xfrm>
              <a:off x="1350627" y="3194108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35EF538A-747C-2636-65CC-5C701A7A19DD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>
              <a:off x="2617365" y="3194108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4C124D5C-896C-DCB9-FF3C-A74196459FCF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2617366" y="3194108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E5C772BF-3F07-EE38-9863-8F8E161655C3}"/>
                    </a:ext>
                  </a:extLst>
                </p:cNvPr>
                <p:cNvSpPr txBox="1"/>
                <p:nvPr/>
              </p:nvSpPr>
              <p:spPr>
                <a:xfrm>
                  <a:off x="3165128" y="2859175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E5C772BF-3F07-EE38-9863-8F8E16165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128" y="2859175"/>
                  <a:ext cx="38106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72C3F3E-77E8-5A53-4C66-697F81D49EBA}"/>
              </a:ext>
            </a:extLst>
          </p:cNvPr>
          <p:cNvSpPr txBox="1"/>
          <p:nvPr/>
        </p:nvSpPr>
        <p:spPr>
          <a:xfrm>
            <a:off x="7045261" y="21370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reture</a:t>
            </a:r>
            <a:r>
              <a:rPr lang="en-US" altLang="zh-TW" dirty="0"/>
              <a:t> EQ</a:t>
            </a:r>
            <a:endParaRPr lang="zh-TW" altLang="en-US" dirty="0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A7C6AEEF-EC07-46D7-6764-7996B84DF96C}"/>
              </a:ext>
            </a:extLst>
          </p:cNvPr>
          <p:cNvGrpSpPr/>
          <p:nvPr/>
        </p:nvGrpSpPr>
        <p:grpSpPr>
          <a:xfrm>
            <a:off x="1050022" y="4245032"/>
            <a:ext cx="5534872" cy="2353176"/>
            <a:chOff x="1075189" y="3374295"/>
            <a:chExt cx="5534872" cy="2353176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D5D1BCC4-3C06-9FB0-51C0-62B07F4D976B}"/>
                </a:ext>
              </a:extLst>
            </p:cNvPr>
            <p:cNvGrpSpPr/>
            <p:nvPr/>
          </p:nvGrpSpPr>
          <p:grpSpPr>
            <a:xfrm>
              <a:off x="6123499" y="3472113"/>
              <a:ext cx="486562" cy="469784"/>
              <a:chOff x="3826778" y="3313651"/>
              <a:chExt cx="486562" cy="469784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44AB03B5-EC97-2BF9-4BED-77BD6C76C3E4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417A8093-4C55-5C2A-24C1-4900E537B019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96DD4254-2735-886E-40A2-ECE1E6B896CE}"/>
                </a:ext>
              </a:extLst>
            </p:cNvPr>
            <p:cNvSpPr/>
            <p:nvPr/>
          </p:nvSpPr>
          <p:spPr>
            <a:xfrm>
              <a:off x="3989432" y="3472113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FF90EEC6-3B6F-F5C7-9019-5FDAB45E3478}"/>
                </a:ext>
              </a:extLst>
            </p:cNvPr>
            <p:cNvCxnSpPr>
              <a:cxnSpLocks/>
              <a:stCxn id="71" idx="6"/>
              <a:endCxn id="61" idx="2"/>
            </p:cNvCxnSpPr>
            <p:nvPr/>
          </p:nvCxnSpPr>
          <p:spPr>
            <a:xfrm flipV="1">
              <a:off x="2341927" y="3707005"/>
              <a:ext cx="1647505" cy="892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FCE46A2F-2ACD-0745-FF0C-3C2A7B5F6D78}"/>
                </a:ext>
              </a:extLst>
            </p:cNvPr>
            <p:cNvCxnSpPr>
              <a:cxnSpLocks/>
              <a:stCxn id="61" idx="6"/>
            </p:cNvCxnSpPr>
            <p:nvPr/>
          </p:nvCxnSpPr>
          <p:spPr>
            <a:xfrm>
              <a:off x="4475994" y="3707005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689C9F5D-6CAF-30D2-DF01-ABB1029891DC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4475995" y="3707005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EF08F105-FF56-E0A7-5372-24F0BDFC5833}"/>
                    </a:ext>
                  </a:extLst>
                </p:cNvPr>
                <p:cNvSpPr txBox="1"/>
                <p:nvPr/>
              </p:nvSpPr>
              <p:spPr>
                <a:xfrm>
                  <a:off x="5111104" y="3374295"/>
                  <a:ext cx="420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EF08F105-FF56-E0A7-5372-24F0BDFC5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104" y="3374295"/>
                  <a:ext cx="42030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DFF612EB-0775-C2FE-CB4A-D28DE7476AAD}"/>
                    </a:ext>
                  </a:extLst>
                </p:cNvPr>
                <p:cNvSpPr txBox="1"/>
                <p:nvPr/>
              </p:nvSpPr>
              <p:spPr>
                <a:xfrm>
                  <a:off x="2867760" y="3801266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DFF612EB-0775-C2FE-CB4A-D28DE7476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7760" y="3801266"/>
                  <a:ext cx="3810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B2BDFCE4-8226-98A3-618F-128EDB577CFE}"/>
                </a:ext>
              </a:extLst>
            </p:cNvPr>
            <p:cNvSpPr/>
            <p:nvPr/>
          </p:nvSpPr>
          <p:spPr>
            <a:xfrm>
              <a:off x="1855365" y="4364900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ADC5707-6FF2-99DD-33BC-6C171DE5DF0D}"/>
                </a:ext>
              </a:extLst>
            </p:cNvPr>
            <p:cNvGrpSpPr/>
            <p:nvPr/>
          </p:nvGrpSpPr>
          <p:grpSpPr>
            <a:xfrm>
              <a:off x="6123499" y="4364900"/>
              <a:ext cx="486562" cy="469784"/>
              <a:chOff x="3826778" y="3313651"/>
              <a:chExt cx="486562" cy="469784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E2569F54-06EF-BE18-EDB1-9DF42C25A70C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5D9C12A5-8B04-083A-BBB4-0794F2AA759F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CB5A3A8D-2A2F-0C98-1703-BB72CF4EC459}"/>
                </a:ext>
              </a:extLst>
            </p:cNvPr>
            <p:cNvSpPr/>
            <p:nvPr/>
          </p:nvSpPr>
          <p:spPr>
            <a:xfrm>
              <a:off x="3989432" y="4364900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60CB00F-DF49-F385-0A29-FA630698F225}"/>
                </a:ext>
              </a:extLst>
            </p:cNvPr>
            <p:cNvCxnSpPr>
              <a:endCxn id="71" idx="2"/>
            </p:cNvCxnSpPr>
            <p:nvPr/>
          </p:nvCxnSpPr>
          <p:spPr>
            <a:xfrm>
              <a:off x="1075189" y="4599792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3F352FC-4AA2-8813-8227-ABE5FC5A4A4A}"/>
                </a:ext>
              </a:extLst>
            </p:cNvPr>
            <p:cNvCxnSpPr>
              <a:stCxn id="71" idx="6"/>
              <a:endCxn id="73" idx="2"/>
            </p:cNvCxnSpPr>
            <p:nvPr/>
          </p:nvCxnSpPr>
          <p:spPr>
            <a:xfrm>
              <a:off x="2341927" y="4599792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2149CC21-417F-87BA-E8B0-8C1E024959D0}"/>
                </a:ext>
              </a:extLst>
            </p:cNvPr>
            <p:cNvCxnSpPr>
              <a:cxnSpLocks/>
              <a:stCxn id="73" idx="6"/>
            </p:cNvCxnSpPr>
            <p:nvPr/>
          </p:nvCxnSpPr>
          <p:spPr>
            <a:xfrm>
              <a:off x="4475994" y="4599792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CC00892A-CAA5-EBD6-19DD-0E8C578DF49A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>
              <a:off x="4475995" y="4599792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52F7FF0-8587-8446-733A-EC1CF69BA8F7}"/>
                    </a:ext>
                  </a:extLst>
                </p:cNvPr>
                <p:cNvSpPr txBox="1"/>
                <p:nvPr/>
              </p:nvSpPr>
              <p:spPr>
                <a:xfrm>
                  <a:off x="5111104" y="4267082"/>
                  <a:ext cx="420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52F7FF0-8587-8446-733A-EC1CF69B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104" y="4267082"/>
                  <a:ext cx="42030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D79D199-7BEA-6273-D189-BD2CF2C6FFEE}"/>
                    </a:ext>
                  </a:extLst>
                </p:cNvPr>
                <p:cNvSpPr txBox="1"/>
                <p:nvPr/>
              </p:nvSpPr>
              <p:spPr>
                <a:xfrm>
                  <a:off x="2889690" y="4264859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D79D199-7BEA-6273-D189-BD2CF2C6F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690" y="4264859"/>
                  <a:ext cx="3810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C9784414-6137-3470-F424-37D7EB45100F}"/>
                </a:ext>
              </a:extLst>
            </p:cNvPr>
            <p:cNvGrpSpPr/>
            <p:nvPr/>
          </p:nvGrpSpPr>
          <p:grpSpPr>
            <a:xfrm>
              <a:off x="3989432" y="5257687"/>
              <a:ext cx="486562" cy="469784"/>
              <a:chOff x="3826778" y="3313651"/>
              <a:chExt cx="486562" cy="469784"/>
            </a:xfrm>
          </p:grpSpPr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1C6A24C1-FCB2-98EC-9D9E-9CC828BDA41A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497184E0-C807-9E80-574B-67484AB3FF0E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C99D8C20-33C8-4795-C175-35FA13E53A30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2341927" y="4634191"/>
              <a:ext cx="1647505" cy="858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57DBB50F-FB69-FB5B-6456-2FC1037E93B3}"/>
                    </a:ext>
                  </a:extLst>
                </p:cNvPr>
                <p:cNvSpPr txBox="1"/>
                <p:nvPr/>
              </p:nvSpPr>
              <p:spPr>
                <a:xfrm>
                  <a:off x="2896766" y="4728452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57DBB50F-FB69-FB5B-6456-2FC1037E9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6766" y="4728452"/>
                  <a:ext cx="38106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箭號: 向下 93">
            <a:extLst>
              <a:ext uri="{FF2B5EF4-FFF2-40B4-BE49-F238E27FC236}">
                <a16:creationId xmlns:a16="http://schemas.microsoft.com/office/drawing/2014/main" id="{59DFC184-101E-DBDA-FD8E-1B4D6972BB42}"/>
              </a:ext>
            </a:extLst>
          </p:cNvPr>
          <p:cNvSpPr/>
          <p:nvPr/>
        </p:nvSpPr>
        <p:spPr>
          <a:xfrm>
            <a:off x="3845422" y="2939589"/>
            <a:ext cx="763398" cy="7950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60EC4A16-CCFF-E26C-04BA-4030291796A2}"/>
              </a:ext>
            </a:extLst>
          </p:cNvPr>
          <p:cNvSpPr txBox="1"/>
          <p:nvPr/>
        </p:nvSpPr>
        <p:spPr>
          <a:xfrm>
            <a:off x="7054878" y="424503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reture</a:t>
            </a:r>
            <a:r>
              <a:rPr lang="en-US" altLang="zh-TW" dirty="0"/>
              <a:t> ASSIGN</a:t>
            </a:r>
            <a:endParaRPr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8F5F250-9885-33C1-6B97-53D8C0B3B4AE}"/>
              </a:ext>
            </a:extLst>
          </p:cNvPr>
          <p:cNvSpPr txBox="1"/>
          <p:nvPr/>
        </p:nvSpPr>
        <p:spPr>
          <a:xfrm>
            <a:off x="7064495" y="5144423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reture</a:t>
            </a:r>
            <a:r>
              <a:rPr lang="en-US" altLang="zh-TW" dirty="0"/>
              <a:t> LE</a:t>
            </a:r>
            <a:endParaRPr lang="zh-TW" altLang="en-US" dirty="0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2F52471E-D65F-8AD4-44E1-803DEA447677}"/>
              </a:ext>
            </a:extLst>
          </p:cNvPr>
          <p:cNvSpPr txBox="1"/>
          <p:nvPr/>
        </p:nvSpPr>
        <p:spPr>
          <a:xfrm>
            <a:off x="7054878" y="60438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reture</a:t>
            </a:r>
            <a:r>
              <a:rPr lang="en-US" altLang="zh-TW" dirty="0"/>
              <a:t> EQ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218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634AC-7401-84C2-E6DA-CE370E88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33</a:t>
            </a:fld>
            <a:endParaRPr 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D3A9402-56BF-F736-9FE5-8F96159069CB}"/>
              </a:ext>
            </a:extLst>
          </p:cNvPr>
          <p:cNvGrpSpPr/>
          <p:nvPr/>
        </p:nvGrpSpPr>
        <p:grpSpPr>
          <a:xfrm>
            <a:off x="1208015" y="251480"/>
            <a:ext cx="5534872" cy="569825"/>
            <a:chOff x="1350627" y="1073601"/>
            <a:chExt cx="5534872" cy="5698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B21F3DD1-167C-E17B-22D6-3C661601E02E}"/>
                </a:ext>
              </a:extLst>
            </p:cNvPr>
            <p:cNvSpPr/>
            <p:nvPr/>
          </p:nvSpPr>
          <p:spPr>
            <a:xfrm>
              <a:off x="2130803" y="1173642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AA06F14-6DC2-0132-90E4-F227B08D6D6A}"/>
                </a:ext>
              </a:extLst>
            </p:cNvPr>
            <p:cNvGrpSpPr/>
            <p:nvPr/>
          </p:nvGrpSpPr>
          <p:grpSpPr>
            <a:xfrm>
              <a:off x="6398937" y="1173642"/>
              <a:ext cx="486562" cy="469784"/>
              <a:chOff x="3826778" y="3313651"/>
              <a:chExt cx="486562" cy="469784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418F8159-0433-FE79-D7B1-A50CD56C3D17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7CD81F3C-EEFF-9D92-0426-438D9D98C7CE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7010527-DAD8-8D2A-7F6F-5B45BCFFEDD2}"/>
                </a:ext>
              </a:extLst>
            </p:cNvPr>
            <p:cNvSpPr/>
            <p:nvPr/>
          </p:nvSpPr>
          <p:spPr>
            <a:xfrm>
              <a:off x="4264870" y="1173642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E3AB0598-6DCE-B92B-1FD5-4960D47C347D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1350627" y="1408534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EF11D2B0-191D-270D-1594-8A89184E4ABC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2617365" y="1408534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EBBF926D-DD94-BFA9-761F-6D8B11F1732E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4751432" y="1408534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7693E3C8-A126-FAF6-6D6F-3799E4DB5C45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4751433" y="1408534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19DA5EE0-E1E5-C7E6-D19D-5A7BD2BF56EB}"/>
                    </a:ext>
                  </a:extLst>
                </p:cNvPr>
                <p:cNvSpPr txBox="1"/>
                <p:nvPr/>
              </p:nvSpPr>
              <p:spPr>
                <a:xfrm>
                  <a:off x="5386542" y="1075824"/>
                  <a:ext cx="420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19DA5EE0-E1E5-C7E6-D19D-5A7BD2BF5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6542" y="1075824"/>
                  <a:ext cx="42030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5F905DE7-6C3B-4339-1759-EA0E3E56692D}"/>
                    </a:ext>
                  </a:extLst>
                </p:cNvPr>
                <p:cNvSpPr txBox="1"/>
                <p:nvPr/>
              </p:nvSpPr>
              <p:spPr>
                <a:xfrm>
                  <a:off x="3165128" y="1073601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5F905DE7-6C3B-4339-1759-EA0E3E566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128" y="1073601"/>
                  <a:ext cx="38106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D9172D4-FAB7-30D7-7698-2009805FAC4F}"/>
              </a:ext>
            </a:extLst>
          </p:cNvPr>
          <p:cNvSpPr txBox="1"/>
          <p:nvPr/>
        </p:nvSpPr>
        <p:spPr>
          <a:xfrm>
            <a:off x="7045261" y="401747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reture</a:t>
            </a:r>
            <a:r>
              <a:rPr lang="en-US" altLang="zh-TW" dirty="0"/>
              <a:t> LE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0CB7502-6CC5-8F07-4AFB-408568749C6E}"/>
              </a:ext>
            </a:extLst>
          </p:cNvPr>
          <p:cNvGrpSpPr/>
          <p:nvPr/>
        </p:nvGrpSpPr>
        <p:grpSpPr>
          <a:xfrm>
            <a:off x="1208015" y="1144267"/>
            <a:ext cx="5534872" cy="569825"/>
            <a:chOff x="1350627" y="1073601"/>
            <a:chExt cx="5534872" cy="569825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C7FCD874-A66C-FF57-095D-B6232930776D}"/>
                </a:ext>
              </a:extLst>
            </p:cNvPr>
            <p:cNvSpPr/>
            <p:nvPr/>
          </p:nvSpPr>
          <p:spPr>
            <a:xfrm>
              <a:off x="2130803" y="1173642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5E687E55-088A-C20D-2CCA-AF703EA7878A}"/>
                </a:ext>
              </a:extLst>
            </p:cNvPr>
            <p:cNvGrpSpPr/>
            <p:nvPr/>
          </p:nvGrpSpPr>
          <p:grpSpPr>
            <a:xfrm>
              <a:off x="6398937" y="1173642"/>
              <a:ext cx="486562" cy="469784"/>
              <a:chOff x="3826778" y="3313651"/>
              <a:chExt cx="486562" cy="469784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5F943B69-359D-9EC0-DFEE-0B2300D5367E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E5798EAF-BC56-F3FF-EAD0-3EEF425B55BF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6F11129B-9A25-5C35-EDDB-5D6505059187}"/>
                </a:ext>
              </a:extLst>
            </p:cNvPr>
            <p:cNvSpPr/>
            <p:nvPr/>
          </p:nvSpPr>
          <p:spPr>
            <a:xfrm>
              <a:off x="4264870" y="1173642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442C9830-3053-5A92-438E-E324911BD041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1350627" y="1408534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E3C616AF-4161-8907-5347-EB6EB6717637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>
              <a:off x="2617365" y="1408534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2D01B0A6-91D3-B8C1-A288-AD0D5C2397A7}"/>
                </a:ext>
              </a:extLst>
            </p:cNvPr>
            <p:cNvCxnSpPr>
              <a:cxnSpLocks/>
              <a:stCxn id="34" idx="6"/>
            </p:cNvCxnSpPr>
            <p:nvPr/>
          </p:nvCxnSpPr>
          <p:spPr>
            <a:xfrm>
              <a:off x="4751432" y="1408534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1C0CC865-460C-8CAB-4A64-01BA607FFEB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4751433" y="1408534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0EA38AFD-0A20-9CBC-3CF5-36B8FDB873DD}"/>
                    </a:ext>
                  </a:extLst>
                </p:cNvPr>
                <p:cNvSpPr txBox="1"/>
                <p:nvPr/>
              </p:nvSpPr>
              <p:spPr>
                <a:xfrm>
                  <a:off x="5386542" y="1075824"/>
                  <a:ext cx="420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0EA38AFD-0A20-9CBC-3CF5-36B8FDB873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6542" y="1075824"/>
                  <a:ext cx="4203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4F6751A-AFDA-7E69-7ED7-7F025758D683}"/>
                    </a:ext>
                  </a:extLst>
                </p:cNvPr>
                <p:cNvSpPr txBox="1"/>
                <p:nvPr/>
              </p:nvSpPr>
              <p:spPr>
                <a:xfrm>
                  <a:off x="3165128" y="1073601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4F6751A-AFDA-7E69-7ED7-7F025758D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128" y="1073601"/>
                  <a:ext cx="38106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3B136F3-62EE-FBFE-34FC-EE3EFEDB08D6}"/>
              </a:ext>
            </a:extLst>
          </p:cNvPr>
          <p:cNvSpPr txBox="1"/>
          <p:nvPr/>
        </p:nvSpPr>
        <p:spPr>
          <a:xfrm>
            <a:off x="7045261" y="129004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reture</a:t>
            </a:r>
            <a:r>
              <a:rPr lang="en-US" altLang="zh-TW" dirty="0"/>
              <a:t> NE</a:t>
            </a:r>
            <a:endParaRPr lang="zh-TW" altLang="en-US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901907A-4BA9-9965-F22B-F989317ADB1E}"/>
              </a:ext>
            </a:extLst>
          </p:cNvPr>
          <p:cNvGrpSpPr/>
          <p:nvPr/>
        </p:nvGrpSpPr>
        <p:grpSpPr>
          <a:xfrm>
            <a:off x="1208015" y="2037054"/>
            <a:ext cx="3400805" cy="569825"/>
            <a:chOff x="1350627" y="2859175"/>
            <a:chExt cx="3400805" cy="569825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E9D625D6-3214-4B1D-8A1D-218B72207B1B}"/>
                </a:ext>
              </a:extLst>
            </p:cNvPr>
            <p:cNvSpPr/>
            <p:nvPr/>
          </p:nvSpPr>
          <p:spPr>
            <a:xfrm>
              <a:off x="2130803" y="2959216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AB6EC085-57CF-91F7-5B1C-A920791FDB35}"/>
                </a:ext>
              </a:extLst>
            </p:cNvPr>
            <p:cNvGrpSpPr/>
            <p:nvPr/>
          </p:nvGrpSpPr>
          <p:grpSpPr>
            <a:xfrm>
              <a:off x="4264870" y="2959216"/>
              <a:ext cx="486562" cy="469784"/>
              <a:chOff x="3826778" y="3313651"/>
              <a:chExt cx="486562" cy="469784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3EDAF1FA-A6D5-C6A0-3E2C-C29FBCDA0DDA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1225F918-9BD8-494D-CA21-1A09262E5760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B2A7AFA4-997F-5006-0058-AFC931EE062C}"/>
                </a:ext>
              </a:extLst>
            </p:cNvPr>
            <p:cNvCxnSpPr>
              <a:endCxn id="45" idx="2"/>
            </p:cNvCxnSpPr>
            <p:nvPr/>
          </p:nvCxnSpPr>
          <p:spPr>
            <a:xfrm>
              <a:off x="1350627" y="3194108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35EF538A-747C-2636-65CC-5C701A7A19DD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>
              <a:off x="2617365" y="3194108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4C124D5C-896C-DCB9-FF3C-A74196459FCF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2617366" y="3194108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E5C772BF-3F07-EE38-9863-8F8E161655C3}"/>
                    </a:ext>
                  </a:extLst>
                </p:cNvPr>
                <p:cNvSpPr txBox="1"/>
                <p:nvPr/>
              </p:nvSpPr>
              <p:spPr>
                <a:xfrm>
                  <a:off x="3165128" y="2859175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E5C772BF-3F07-EE38-9863-8F8E16165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128" y="2859175"/>
                  <a:ext cx="38106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72C3F3E-77E8-5A53-4C66-697F81D49EBA}"/>
              </a:ext>
            </a:extLst>
          </p:cNvPr>
          <p:cNvSpPr txBox="1"/>
          <p:nvPr/>
        </p:nvSpPr>
        <p:spPr>
          <a:xfrm>
            <a:off x="7045261" y="2137095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reture</a:t>
            </a:r>
            <a:r>
              <a:rPr lang="en-US" altLang="zh-TW" dirty="0"/>
              <a:t> LT</a:t>
            </a:r>
            <a:endParaRPr lang="zh-TW" altLang="en-US" dirty="0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A7C6AEEF-EC07-46D7-6764-7996B84DF96C}"/>
              </a:ext>
            </a:extLst>
          </p:cNvPr>
          <p:cNvGrpSpPr/>
          <p:nvPr/>
        </p:nvGrpSpPr>
        <p:grpSpPr>
          <a:xfrm>
            <a:off x="1050022" y="4245032"/>
            <a:ext cx="5534872" cy="2353176"/>
            <a:chOff x="1075189" y="3374295"/>
            <a:chExt cx="5534872" cy="2353176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D5D1BCC4-3C06-9FB0-51C0-62B07F4D976B}"/>
                </a:ext>
              </a:extLst>
            </p:cNvPr>
            <p:cNvGrpSpPr/>
            <p:nvPr/>
          </p:nvGrpSpPr>
          <p:grpSpPr>
            <a:xfrm>
              <a:off x="6123499" y="3472113"/>
              <a:ext cx="486562" cy="469784"/>
              <a:chOff x="3826778" y="3313651"/>
              <a:chExt cx="486562" cy="469784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44AB03B5-EC97-2BF9-4BED-77BD6C76C3E4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417A8093-4C55-5C2A-24C1-4900E537B019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96DD4254-2735-886E-40A2-ECE1E6B896CE}"/>
                </a:ext>
              </a:extLst>
            </p:cNvPr>
            <p:cNvSpPr/>
            <p:nvPr/>
          </p:nvSpPr>
          <p:spPr>
            <a:xfrm>
              <a:off x="3989432" y="3472113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FF90EEC6-3B6F-F5C7-9019-5FDAB45E3478}"/>
                </a:ext>
              </a:extLst>
            </p:cNvPr>
            <p:cNvCxnSpPr>
              <a:cxnSpLocks/>
              <a:stCxn id="71" idx="6"/>
              <a:endCxn id="61" idx="2"/>
            </p:cNvCxnSpPr>
            <p:nvPr/>
          </p:nvCxnSpPr>
          <p:spPr>
            <a:xfrm flipV="1">
              <a:off x="2341927" y="3707005"/>
              <a:ext cx="1647505" cy="892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FCE46A2F-2ACD-0745-FF0C-3C2A7B5F6D78}"/>
                </a:ext>
              </a:extLst>
            </p:cNvPr>
            <p:cNvCxnSpPr>
              <a:cxnSpLocks/>
              <a:stCxn id="61" idx="6"/>
            </p:cNvCxnSpPr>
            <p:nvPr/>
          </p:nvCxnSpPr>
          <p:spPr>
            <a:xfrm>
              <a:off x="4475994" y="3707005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689C9F5D-6CAF-30D2-DF01-ABB1029891DC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4475995" y="3707005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EF08F105-FF56-E0A7-5372-24F0BDFC5833}"/>
                    </a:ext>
                  </a:extLst>
                </p:cNvPr>
                <p:cNvSpPr txBox="1"/>
                <p:nvPr/>
              </p:nvSpPr>
              <p:spPr>
                <a:xfrm>
                  <a:off x="5111104" y="3374295"/>
                  <a:ext cx="420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EF08F105-FF56-E0A7-5372-24F0BDFC5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104" y="3374295"/>
                  <a:ext cx="42030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DFF612EB-0775-C2FE-CB4A-D28DE7476AAD}"/>
                    </a:ext>
                  </a:extLst>
                </p:cNvPr>
                <p:cNvSpPr txBox="1"/>
                <p:nvPr/>
              </p:nvSpPr>
              <p:spPr>
                <a:xfrm>
                  <a:off x="2895956" y="3860464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DFF612EB-0775-C2FE-CB4A-D28DE7476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5956" y="3860464"/>
                  <a:ext cx="3810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B2BDFCE4-8226-98A3-618F-128EDB577CFE}"/>
                </a:ext>
              </a:extLst>
            </p:cNvPr>
            <p:cNvSpPr/>
            <p:nvPr/>
          </p:nvSpPr>
          <p:spPr>
            <a:xfrm>
              <a:off x="1855365" y="4364900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ADC5707-6FF2-99DD-33BC-6C171DE5DF0D}"/>
                </a:ext>
              </a:extLst>
            </p:cNvPr>
            <p:cNvGrpSpPr/>
            <p:nvPr/>
          </p:nvGrpSpPr>
          <p:grpSpPr>
            <a:xfrm>
              <a:off x="6123499" y="4364900"/>
              <a:ext cx="486562" cy="469784"/>
              <a:chOff x="3826778" y="3313651"/>
              <a:chExt cx="486562" cy="469784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E2569F54-06EF-BE18-EDB1-9DF42C25A70C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5D9C12A5-8B04-083A-BBB4-0794F2AA759F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CB5A3A8D-2A2F-0C98-1703-BB72CF4EC459}"/>
                </a:ext>
              </a:extLst>
            </p:cNvPr>
            <p:cNvSpPr/>
            <p:nvPr/>
          </p:nvSpPr>
          <p:spPr>
            <a:xfrm>
              <a:off x="3989432" y="4364900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60CB00F-DF49-F385-0A29-FA630698F225}"/>
                </a:ext>
              </a:extLst>
            </p:cNvPr>
            <p:cNvCxnSpPr>
              <a:endCxn id="71" idx="2"/>
            </p:cNvCxnSpPr>
            <p:nvPr/>
          </p:nvCxnSpPr>
          <p:spPr>
            <a:xfrm>
              <a:off x="1075189" y="4599792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3F352FC-4AA2-8813-8227-ABE5FC5A4A4A}"/>
                </a:ext>
              </a:extLst>
            </p:cNvPr>
            <p:cNvCxnSpPr>
              <a:stCxn id="71" idx="6"/>
              <a:endCxn id="73" idx="2"/>
            </p:cNvCxnSpPr>
            <p:nvPr/>
          </p:nvCxnSpPr>
          <p:spPr>
            <a:xfrm>
              <a:off x="2341927" y="4599792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2149CC21-417F-87BA-E8B0-8C1E024959D0}"/>
                </a:ext>
              </a:extLst>
            </p:cNvPr>
            <p:cNvCxnSpPr>
              <a:cxnSpLocks/>
              <a:stCxn id="73" idx="6"/>
            </p:cNvCxnSpPr>
            <p:nvPr/>
          </p:nvCxnSpPr>
          <p:spPr>
            <a:xfrm>
              <a:off x="4475994" y="4599792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CC00892A-CAA5-EBD6-19DD-0E8C578DF49A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>
              <a:off x="4475995" y="4599792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52F7FF0-8587-8446-733A-EC1CF69BA8F7}"/>
                    </a:ext>
                  </a:extLst>
                </p:cNvPr>
                <p:cNvSpPr txBox="1"/>
                <p:nvPr/>
              </p:nvSpPr>
              <p:spPr>
                <a:xfrm>
                  <a:off x="5111104" y="4267082"/>
                  <a:ext cx="420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52F7FF0-8587-8446-733A-EC1CF69B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104" y="4267082"/>
                  <a:ext cx="42030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D79D199-7BEA-6273-D189-BD2CF2C6FFEE}"/>
                    </a:ext>
                  </a:extLst>
                </p:cNvPr>
                <p:cNvSpPr txBox="1"/>
                <p:nvPr/>
              </p:nvSpPr>
              <p:spPr>
                <a:xfrm>
                  <a:off x="2889690" y="4264859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D79D199-7BEA-6273-D189-BD2CF2C6F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690" y="4264859"/>
                  <a:ext cx="38106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C9784414-6137-3470-F424-37D7EB45100F}"/>
                </a:ext>
              </a:extLst>
            </p:cNvPr>
            <p:cNvGrpSpPr/>
            <p:nvPr/>
          </p:nvGrpSpPr>
          <p:grpSpPr>
            <a:xfrm>
              <a:off x="3989432" y="5257687"/>
              <a:ext cx="486562" cy="469784"/>
              <a:chOff x="3826778" y="3313651"/>
              <a:chExt cx="486562" cy="469784"/>
            </a:xfrm>
          </p:grpSpPr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1C6A24C1-FCB2-98EC-9D9E-9CC828BDA41A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497184E0-C807-9E80-574B-67484AB3FF0E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C99D8C20-33C8-4795-C175-35FA13E53A30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2341927" y="4634191"/>
              <a:ext cx="1647505" cy="858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57DBB50F-FB69-FB5B-6456-2FC1037E93B3}"/>
                    </a:ext>
                  </a:extLst>
                </p:cNvPr>
                <p:cNvSpPr txBox="1"/>
                <p:nvPr/>
              </p:nvSpPr>
              <p:spPr>
                <a:xfrm>
                  <a:off x="2896766" y="4728452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57DBB50F-FB69-FB5B-6456-2FC1037E9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6766" y="4728452"/>
                  <a:ext cx="38106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箭號: 向下 93">
            <a:extLst>
              <a:ext uri="{FF2B5EF4-FFF2-40B4-BE49-F238E27FC236}">
                <a16:creationId xmlns:a16="http://schemas.microsoft.com/office/drawing/2014/main" id="{59DFC184-101E-DBDA-FD8E-1B4D6972BB42}"/>
              </a:ext>
            </a:extLst>
          </p:cNvPr>
          <p:cNvSpPr/>
          <p:nvPr/>
        </p:nvSpPr>
        <p:spPr>
          <a:xfrm>
            <a:off x="3845422" y="2939589"/>
            <a:ext cx="763398" cy="7950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165B7C0-FF55-EC19-47F5-A6CBFB20A810}"/>
              </a:ext>
            </a:extLst>
          </p:cNvPr>
          <p:cNvSpPr txBox="1"/>
          <p:nvPr/>
        </p:nvSpPr>
        <p:spPr>
          <a:xfrm>
            <a:off x="6935635" y="514353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It is not a DFA!!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83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634AC-7401-84C2-E6DA-CE370E88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34</a:t>
            </a:fld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165B7C0-FF55-EC19-47F5-A6CBFB20A810}"/>
              </a:ext>
            </a:extLst>
          </p:cNvPr>
          <p:cNvSpPr txBox="1"/>
          <p:nvPr/>
        </p:nvSpPr>
        <p:spPr>
          <a:xfrm>
            <a:off x="7858424" y="317197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complexity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9527087-9A99-E10E-AB9E-2AA80BBA7B8A}"/>
              </a:ext>
            </a:extLst>
          </p:cNvPr>
          <p:cNvGrpSpPr/>
          <p:nvPr/>
        </p:nvGrpSpPr>
        <p:grpSpPr>
          <a:xfrm>
            <a:off x="2763850" y="2297269"/>
            <a:ext cx="4677653" cy="2191546"/>
            <a:chOff x="1421611" y="4302238"/>
            <a:chExt cx="4677653" cy="2191546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D5D1BCC4-3C06-9FB0-51C0-62B07F4D976B}"/>
                </a:ext>
              </a:extLst>
            </p:cNvPr>
            <p:cNvGrpSpPr/>
            <p:nvPr/>
          </p:nvGrpSpPr>
          <p:grpSpPr>
            <a:xfrm>
              <a:off x="5584760" y="4302238"/>
              <a:ext cx="486562" cy="469784"/>
              <a:chOff x="3826778" y="3313651"/>
              <a:chExt cx="486562" cy="469784"/>
            </a:xfrm>
          </p:grpSpPr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44AB03B5-EC97-2BF9-4BED-77BD6C76C3E4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417A8093-4C55-5C2A-24C1-4900E537B019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FF90EEC6-3B6F-F5C7-9019-5FDAB45E3478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V="1">
              <a:off x="3960325" y="4473318"/>
              <a:ext cx="1647505" cy="892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DFF612EB-0775-C2FE-CB4A-D28DE7476AAD}"/>
                    </a:ext>
                  </a:extLst>
                </p:cNvPr>
                <p:cNvSpPr txBox="1"/>
                <p:nvPr/>
              </p:nvSpPr>
              <p:spPr>
                <a:xfrm>
                  <a:off x="4514354" y="4626777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DFF612EB-0775-C2FE-CB4A-D28DE7476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354" y="4626777"/>
                  <a:ext cx="381065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B2BDFCE4-8226-98A3-618F-128EDB577CFE}"/>
                </a:ext>
              </a:extLst>
            </p:cNvPr>
            <p:cNvSpPr/>
            <p:nvPr/>
          </p:nvSpPr>
          <p:spPr>
            <a:xfrm>
              <a:off x="3473763" y="5131213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ADC5707-6FF2-99DD-33BC-6C171DE5DF0D}"/>
                </a:ext>
              </a:extLst>
            </p:cNvPr>
            <p:cNvGrpSpPr/>
            <p:nvPr/>
          </p:nvGrpSpPr>
          <p:grpSpPr>
            <a:xfrm>
              <a:off x="5612702" y="5131213"/>
              <a:ext cx="486562" cy="469784"/>
              <a:chOff x="3826778" y="3313651"/>
              <a:chExt cx="486562" cy="469784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E2569F54-06EF-BE18-EDB1-9DF42C25A70C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5D9C12A5-8B04-083A-BBB4-0794F2AA759F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60CB00F-DF49-F385-0A29-FA630698F225}"/>
                </a:ext>
              </a:extLst>
            </p:cNvPr>
            <p:cNvCxnSpPr>
              <a:endCxn id="71" idx="2"/>
            </p:cNvCxnSpPr>
            <p:nvPr/>
          </p:nvCxnSpPr>
          <p:spPr>
            <a:xfrm>
              <a:off x="2693587" y="5366105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3F352FC-4AA2-8813-8227-ABE5FC5A4A4A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>
              <a:off x="3960325" y="5366105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CC00892A-CAA5-EBD6-19DD-0E8C578DF49A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>
              <a:off x="3965198" y="5366105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D79D199-7BEA-6273-D189-BD2CF2C6FFEE}"/>
                    </a:ext>
                  </a:extLst>
                </p:cNvPr>
                <p:cNvSpPr txBox="1"/>
                <p:nvPr/>
              </p:nvSpPr>
              <p:spPr>
                <a:xfrm>
                  <a:off x="4508088" y="5031172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5D79D199-7BEA-6273-D189-BD2CF2C6F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088" y="5031172"/>
                  <a:ext cx="38106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C9784414-6137-3470-F424-37D7EB45100F}"/>
                </a:ext>
              </a:extLst>
            </p:cNvPr>
            <p:cNvGrpSpPr/>
            <p:nvPr/>
          </p:nvGrpSpPr>
          <p:grpSpPr>
            <a:xfrm>
              <a:off x="5607830" y="6024000"/>
              <a:ext cx="486562" cy="469784"/>
              <a:chOff x="3826778" y="3313651"/>
              <a:chExt cx="486562" cy="469784"/>
            </a:xfrm>
          </p:grpSpPr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1C6A24C1-FCB2-98EC-9D9E-9CC828BDA41A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497184E0-C807-9E80-574B-67484AB3FF0E}"/>
                  </a:ext>
                </a:extLst>
              </p:cNvPr>
              <p:cNvSpPr/>
              <p:nvPr/>
            </p:nvSpPr>
            <p:spPr>
              <a:xfrm>
                <a:off x="3888996" y="3368372"/>
                <a:ext cx="362126" cy="3603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C99D8C20-33C8-4795-C175-35FA13E53A30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3960325" y="5400504"/>
              <a:ext cx="1647505" cy="858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57DBB50F-FB69-FB5B-6456-2FC1037E93B3}"/>
                    </a:ext>
                  </a:extLst>
                </p:cNvPr>
                <p:cNvSpPr txBox="1"/>
                <p:nvPr/>
              </p:nvSpPr>
              <p:spPr>
                <a:xfrm>
                  <a:off x="4515164" y="5494765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57DBB50F-FB69-FB5B-6456-2FC1037E9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164" y="5494765"/>
                  <a:ext cx="38106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452" r="-145161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C102760C-82D0-259C-FA7C-39A9B0FAA4EF}"/>
                    </a:ext>
                  </a:extLst>
                </p:cNvPr>
                <p:cNvSpPr txBox="1"/>
                <p:nvPr/>
              </p:nvSpPr>
              <p:spPr>
                <a:xfrm>
                  <a:off x="2918924" y="5001268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C102760C-82D0-259C-FA7C-39A9B0FAA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924" y="5001268"/>
                  <a:ext cx="38106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BCAA0928-63CC-608C-AE4F-38BF4E8CD7BD}"/>
                </a:ext>
              </a:extLst>
            </p:cNvPr>
            <p:cNvSpPr/>
            <p:nvPr/>
          </p:nvSpPr>
          <p:spPr>
            <a:xfrm>
              <a:off x="2201787" y="5131213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3AE9EEBD-6A24-81F2-73B7-FE048EFDAFC1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1421611" y="5366105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EC5F690-17EE-3E62-E138-130F281E29DF}"/>
              </a:ext>
            </a:extLst>
          </p:cNvPr>
          <p:cNvCxnSpPr>
            <a:cxnSpLocks/>
          </p:cNvCxnSpPr>
          <p:nvPr/>
        </p:nvCxnSpPr>
        <p:spPr>
          <a:xfrm flipV="1">
            <a:off x="9179620" y="3026203"/>
            <a:ext cx="0" cy="569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35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916BE-B0EF-A729-2BC6-9164B960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Non-deterministic Finite Automata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598D0F7-3EC8-FAA3-CB1B-60A904AAF0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′=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′, </m:t>
                        </m:r>
                        <m:r>
                          <m:rPr>
                            <m:sty m:val="p"/>
                          </m:rPr>
                          <a:rPr lang="el-GR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zh-TW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′, 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altLang="zh-TW" sz="2000" dirty="0"/>
                  <a:t>,  where</a:t>
                </a:r>
                <a:br>
                  <a:rPr lang="en-US" altLang="zh-TW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2000" dirty="0"/>
                  <a:t> = a finite set of states</a:t>
                </a:r>
                <a:br>
                  <a:rPr lang="en-US" altLang="zh-TW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TW" sz="2000" dirty="0"/>
                  <a:t> = a set of finite characters</a:t>
                </a:r>
                <a:br>
                  <a:rPr lang="en-US" altLang="zh-TW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zh-TW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2000" dirty="0"/>
                  <a:t>= transition function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′: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′×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zh-TW" alt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l-GR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l-GR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where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means it can map to multiple states</a:t>
                </a:r>
                <a:br>
                  <a:rPr lang="en-US" altLang="zh-TW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dirty="0"/>
                  <a:t> = starting state</a:t>
                </a:r>
                <a:br>
                  <a:rPr lang="en-US" altLang="zh-TW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2000" dirty="0"/>
                  <a:t> = a set of accepting states (a subset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2000" dirty="0"/>
                  <a:t> i.e.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2000" dirty="0"/>
                  <a:t>)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* Given a string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belonging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if there exists a path in a NFA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err="1"/>
                  <a:t>s.t.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TW" dirty="0"/>
                  <a:t> is in a final state after reading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then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is accepted by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TW" dirty="0"/>
                  <a:t>. i.e., if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zh-TW" dirty="0"/>
                  <a:t> then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belongs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altLang="zh-TW" dirty="0"/>
                  <a:t>.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598D0F7-3EC8-FAA3-CB1B-60A904AAF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1" t="-1026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A45D06-966E-6F74-F23A-646B61E1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34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30A3B-94F9-9308-E3D7-EBB0EA61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e.g.   NFA accepting (</a:t>
            </a:r>
            <a:r>
              <a:rPr lang="en-US" altLang="zh-TW" dirty="0" err="1"/>
              <a:t>a|b</a:t>
            </a:r>
            <a:r>
              <a:rPr lang="en-US" altLang="zh-TW" dirty="0"/>
              <a:t>)*abb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E64F99F-D140-B3DA-5452-43207D5B49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079" y="2273019"/>
                <a:ext cx="10325000" cy="3564436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starting state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      </a:t>
                </a:r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E64F99F-D140-B3DA-5452-43207D5B4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079" y="2273019"/>
                <a:ext cx="10325000" cy="3564436"/>
              </a:xfrm>
              <a:blipFill>
                <a:blip r:embed="rId2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263262-2296-BDC5-2620-5E497AA4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C9676C3-4241-8B0C-36A5-A5DD5B4ABBCF}"/>
              </a:ext>
            </a:extLst>
          </p:cNvPr>
          <p:cNvGrpSpPr/>
          <p:nvPr/>
        </p:nvGrpSpPr>
        <p:grpSpPr>
          <a:xfrm>
            <a:off x="1853966" y="2540585"/>
            <a:ext cx="7668938" cy="1049086"/>
            <a:chOff x="3473042" y="2389584"/>
            <a:chExt cx="7668938" cy="1049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70705D22-3B65-1C7F-4A8B-55F64C625469}"/>
                    </a:ext>
                  </a:extLst>
                </p:cNvPr>
                <p:cNvSpPr/>
                <p:nvPr/>
              </p:nvSpPr>
              <p:spPr>
                <a:xfrm>
                  <a:off x="4253218" y="2968886"/>
                  <a:ext cx="486562" cy="46978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161F412E-15DC-681A-6646-D0EED5CE38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218" y="2968886"/>
                  <a:ext cx="486562" cy="46978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3880FFC-C771-46E9-D534-DA3EDE437F14}"/>
                </a:ext>
              </a:extLst>
            </p:cNvPr>
            <p:cNvGrpSpPr/>
            <p:nvPr/>
          </p:nvGrpSpPr>
          <p:grpSpPr>
            <a:xfrm>
              <a:off x="10655418" y="2968886"/>
              <a:ext cx="486562" cy="469784"/>
              <a:chOff x="3826778" y="3313651"/>
              <a:chExt cx="486562" cy="469784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597BEA0F-7510-EDB6-E6C4-A5F789BF8E72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橢圓 27">
                    <a:extLst>
                      <a:ext uri="{FF2B5EF4-FFF2-40B4-BE49-F238E27FC236}">
                        <a16:creationId xmlns:a16="http://schemas.microsoft.com/office/drawing/2014/main" id="{3E5D13D1-ABB3-4B5C-E9B3-D7E24D1E82E1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橢圓 26">
                    <a:extLst>
                      <a:ext uri="{FF2B5EF4-FFF2-40B4-BE49-F238E27FC236}">
                        <a16:creationId xmlns:a16="http://schemas.microsoft.com/office/drawing/2014/main" id="{8428BDD4-08B3-F00A-72E7-2887F449F8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l="-11290" b="-983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D031498F-8A36-5BBC-A58D-840845AA8CB2}"/>
                    </a:ext>
                  </a:extLst>
                </p:cNvPr>
                <p:cNvSpPr/>
                <p:nvPr/>
              </p:nvSpPr>
              <p:spPr>
                <a:xfrm>
                  <a:off x="6387285" y="2968886"/>
                  <a:ext cx="486562" cy="46978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橢圓 7">
                  <a:extLst>
                    <a:ext uri="{FF2B5EF4-FFF2-40B4-BE49-F238E27FC236}">
                      <a16:creationId xmlns:a16="http://schemas.microsoft.com/office/drawing/2014/main" id="{FAB4BC7D-3FE7-EB87-8A4D-7FE335D1B4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285" y="2968886"/>
                  <a:ext cx="486562" cy="46978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id="{02DC27ED-013F-8429-ACC9-E050DB6CA464}"/>
                    </a:ext>
                  </a:extLst>
                </p:cNvPr>
                <p:cNvSpPr/>
                <p:nvPr/>
              </p:nvSpPr>
              <p:spPr>
                <a:xfrm>
                  <a:off x="8521352" y="2968886"/>
                  <a:ext cx="486562" cy="46978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id="{159D16E4-F959-B667-364E-D2141F096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352" y="2968886"/>
                  <a:ext cx="486562" cy="46978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41C6F85E-96A3-9C83-3F28-39FF63366AD8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3473042" y="3203778"/>
              <a:ext cx="780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8602AD5B-1530-6A90-3AC3-E00FB7CB8F3C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4739780" y="3203778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1FC6F619-78BA-B02C-7AEF-476B471A6048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873847" y="3203778"/>
              <a:ext cx="16475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598762A1-784D-1BB1-0E56-C2737F150D52}"/>
                </a:ext>
              </a:extLst>
            </p:cNvPr>
            <p:cNvCxnSpPr>
              <a:stCxn id="9" idx="6"/>
              <a:endCxn id="27" idx="2"/>
            </p:cNvCxnSpPr>
            <p:nvPr/>
          </p:nvCxnSpPr>
          <p:spPr>
            <a:xfrm>
              <a:off x="9007914" y="3203778"/>
              <a:ext cx="164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接點: 弧形 17">
              <a:extLst>
                <a:ext uri="{FF2B5EF4-FFF2-40B4-BE49-F238E27FC236}">
                  <a16:creationId xmlns:a16="http://schemas.microsoft.com/office/drawing/2014/main" id="{0CE83548-72B7-C34F-78F2-2F8D9518281F}"/>
                </a:ext>
              </a:extLst>
            </p:cNvPr>
            <p:cNvCxnSpPr>
              <a:stCxn id="6" idx="1"/>
              <a:endCxn id="6" idx="7"/>
            </p:cNvCxnSpPr>
            <p:nvPr/>
          </p:nvCxnSpPr>
          <p:spPr>
            <a:xfrm rot="5400000" flipH="1" flipV="1">
              <a:off x="4496499" y="2865658"/>
              <a:ext cx="12700" cy="344052"/>
            </a:xfrm>
            <a:prstGeom prst="curvedConnector3">
              <a:avLst>
                <a:gd name="adj1" fmla="val 57105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F6429407-D836-8AA0-0FF1-6D0476DDDB06}"/>
                    </a:ext>
                  </a:extLst>
                </p:cNvPr>
                <p:cNvSpPr txBox="1"/>
                <p:nvPr/>
              </p:nvSpPr>
              <p:spPr>
                <a:xfrm>
                  <a:off x="4551138" y="2389584"/>
                  <a:ext cx="5977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F6429407-D836-8AA0-0FF1-6D0476DDD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138" y="2389584"/>
                  <a:ext cx="59772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D4434C5-A9B7-CBF5-3233-67B6B2E61CE2}"/>
                    </a:ext>
                  </a:extLst>
                </p:cNvPr>
                <p:cNvSpPr txBox="1"/>
                <p:nvPr/>
              </p:nvSpPr>
              <p:spPr>
                <a:xfrm>
                  <a:off x="7508957" y="2871068"/>
                  <a:ext cx="3772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540F3E4-E296-BCDA-7B79-51FFA2424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957" y="2871068"/>
                  <a:ext cx="37728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55C2DF72-43F0-B29E-3CE1-EB477CA89C19}"/>
                    </a:ext>
                  </a:extLst>
                </p:cNvPr>
                <p:cNvSpPr txBox="1"/>
                <p:nvPr/>
              </p:nvSpPr>
              <p:spPr>
                <a:xfrm>
                  <a:off x="9596773" y="2868845"/>
                  <a:ext cx="3772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002993B3-B2AB-9973-7F02-B45B6BF03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6773" y="2868845"/>
                  <a:ext cx="37728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0A87CC3-512B-A4A8-33B3-05449FDC6A37}"/>
                    </a:ext>
                  </a:extLst>
                </p:cNvPr>
                <p:cNvSpPr txBox="1"/>
                <p:nvPr/>
              </p:nvSpPr>
              <p:spPr>
                <a:xfrm>
                  <a:off x="5287543" y="2868845"/>
                  <a:ext cx="3810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C8568DA-A38A-CC0F-9175-5237A039B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7543" y="2868845"/>
                  <a:ext cx="38106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5001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CB902B-9EC9-2791-4F28-CBDF59E6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Regular Definition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C80D977-A4EC-A5E1-0D45-9984A6691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 names to regular expressions and then define regular expressions using these names as if they were symbols. A sequence of definitions of the form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is a distinct name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is a regular expression over the symbols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C80D977-A4EC-A5E1-0D45-9984A6691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8DC6D9-ED40-4C73-5268-88B5EE75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64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88C03F-17CC-C3EE-0F41-EE40D082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altLang="zh-TW" dirty="0"/>
              <a:t>An Example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255E329-58E5-2DF8-D10B-97502B8F7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8653" y="2886116"/>
                <a:ext cx="4927425" cy="3245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𝑙𝑒𝑡𝑡𝑒𝑟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|..|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|..|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𝑑𝑖𝑔𝑖𝑡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= 0|1|2|..|9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𝑖𝑑𝑒𝑛𝑡𝑖𝑓𝑖𝑒𝑟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𝑙𝑒𝑡𝑡𝑒𝑟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𝑙𝑒𝑡𝑡𝑒𝑟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𝑑𝑖𝑔𝑖𝑡</m:t>
                              </m:r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255E329-58E5-2DF8-D10B-97502B8F7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8653" y="2886116"/>
                <a:ext cx="4927425" cy="32459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alculus formula">
            <a:extLst>
              <a:ext uri="{FF2B5EF4-FFF2-40B4-BE49-F238E27FC236}">
                <a16:creationId xmlns:a16="http://schemas.microsoft.com/office/drawing/2014/main" id="{A417D7B5-CF0A-E6E4-6D6F-E0FD72AC6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85" r="24528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B078E6-5708-F0A3-7AC8-F11A0382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76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E5D6B3-EC79-6419-1312-A07A2DB0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4315A2-9941-D665-408F-C4B7D35D0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Lexical Analyzer</a:t>
            </a:r>
            <a:r>
              <a:rPr lang="en-US" altLang="zh-TW" dirty="0"/>
              <a:t>: May return token's lexical category (an index) and value (in global variable) or token's lexical category only </a:t>
            </a:r>
          </a:p>
          <a:p>
            <a:endParaRPr lang="en-US" altLang="zh-TW" dirty="0"/>
          </a:p>
          <a:p>
            <a:r>
              <a:rPr lang="en-US" altLang="zh-TW" dirty="0"/>
              <a:t>e.g.</a:t>
            </a:r>
          </a:p>
          <a:p>
            <a:pPr marL="0" indent="0">
              <a:buNone/>
            </a:pPr>
            <a:r>
              <a:rPr lang="en-US" altLang="zh-TW" dirty="0"/>
              <a:t>letter(</a:t>
            </a:r>
            <a:r>
              <a:rPr lang="en-US" altLang="zh-TW" dirty="0" err="1"/>
              <a:t>letter|digit</a:t>
            </a:r>
            <a:r>
              <a:rPr lang="en-US" altLang="zh-TW" dirty="0"/>
              <a:t>)*  {</a:t>
            </a:r>
            <a:r>
              <a:rPr lang="en-US" altLang="zh-TW" dirty="0" err="1"/>
              <a:t>yylval</a:t>
            </a:r>
            <a:r>
              <a:rPr lang="en-US" altLang="zh-TW" dirty="0"/>
              <a:t> = install(); return ID;}</a:t>
            </a:r>
          </a:p>
          <a:p>
            <a:pPr marL="0" indent="0">
              <a:buNone/>
            </a:pPr>
            <a:r>
              <a:rPr lang="en-US" altLang="zh-TW" dirty="0"/>
              <a:t>digit+                        {</a:t>
            </a:r>
            <a:r>
              <a:rPr lang="en-US" altLang="zh-TW" dirty="0" err="1"/>
              <a:t>yylval</a:t>
            </a:r>
            <a:r>
              <a:rPr lang="en-US" altLang="zh-TW" dirty="0"/>
              <a:t> = install(); return NUM;}</a:t>
            </a:r>
          </a:p>
          <a:p>
            <a:pPr marL="0" indent="0">
              <a:buNone/>
            </a:pPr>
            <a:r>
              <a:rPr lang="en-US" altLang="zh-TW" dirty="0"/>
              <a:t>"&lt;"                             {</a:t>
            </a:r>
            <a:r>
              <a:rPr lang="en-US" altLang="zh-TW" dirty="0" err="1"/>
              <a:t>yylval</a:t>
            </a:r>
            <a:r>
              <a:rPr lang="en-US" altLang="zh-TW" dirty="0"/>
              <a:t> = LT; return RELOP;}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F1A8DA-F1B3-701F-D96A-ECA3666D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42208-A037-28F4-28FF-E74D5D02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Tokens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C2078F-A927-73B4-9632-91BF9E72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Although the task of the scanner is to convert the entire source program into a sequence of tokens, the scanner will rarely do this all at once.</a:t>
            </a:r>
          </a:p>
          <a:p>
            <a:r>
              <a:rPr lang="en-US" altLang="zh-TW" dirty="0"/>
              <a:t>Instead, the scanner will operate under the control of the parser, returning the single next token from the input on demand via a function that will have a declaration similar to the C declaration</a:t>
            </a:r>
          </a:p>
          <a:p>
            <a:pPr marL="0" indent="0">
              <a:buNone/>
            </a:pPr>
            <a:r>
              <a:rPr lang="en-US" altLang="zh-TW" b="1" dirty="0"/>
              <a:t>      </a:t>
            </a:r>
            <a:r>
              <a:rPr lang="en-US" altLang="zh-TW" b="1" dirty="0" err="1"/>
              <a:t>TokenType</a:t>
            </a:r>
            <a:r>
              <a:rPr lang="en-US" altLang="zh-TW" dirty="0"/>
              <a:t> </a:t>
            </a:r>
            <a:r>
              <a:rPr lang="en-US" altLang="zh-TW" dirty="0" err="1"/>
              <a:t>getToken</a:t>
            </a:r>
            <a:r>
              <a:rPr lang="en-US" altLang="zh-TW" dirty="0"/>
              <a:t>(</a:t>
            </a:r>
            <a:r>
              <a:rPr lang="en-US" altLang="zh-TW" b="1" dirty="0"/>
              <a:t>void</a:t>
            </a:r>
            <a:r>
              <a:rPr lang="en-US" altLang="zh-TW" dirty="0"/>
              <a:t>)</a:t>
            </a:r>
            <a:r>
              <a:rPr lang="en-US" altLang="zh-TW" dirty="0">
                <a:solidFill>
                  <a:srgbClr val="FF0000"/>
                </a:solidFill>
              </a:rPr>
              <a:t>;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37D35B-2E4D-88B0-E251-AD852FDF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42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7C3C2D0-A48F-4A6F-9C7D-888E9DFE6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522AC37-2BE3-4ECF-A007-1DE6CB354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94387" y="266591"/>
            <a:ext cx="6857996" cy="6324809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AC8F7F-D35D-4520-8F56-4EFA77C73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7C587A-B291-49B1-BE30-198570DDA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B6C1D58-93FC-4B49-9F8B-2262E08D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965ED9-2FC3-4180-9CAC-D7DF1C7BE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16CA23-FA2C-4A44-A67C-FC147A715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C391CF-E782-40EA-B1EB-05ADC774C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322665-68EB-45B5-A6DE-2869B30F1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B7FA59-83C4-4952-AF38-C1FC950E9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5D6D3A-DE20-486C-BBBF-F9B0E4D8A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8B1D81-CEF1-437F-8252-036661CB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B0312A-9358-4743-961A-6F77AEB5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02485F-0EE1-4595-A972-16A13E919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102D844-6E4F-483E-8E2E-9006EA180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8766E6-D2D6-447C-B1DC-B7F7C381F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BBD00C-7AB2-445E-B7DA-98CC7CAF3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177E1C-6580-456C-AAAE-89D422A2C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85538F-9888-4E68-A9F3-DBB136C0F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29B624F-F9D8-43BB-A468-08331D66C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0E66F4-AE52-4D19-AF99-540F0CCFD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CADC852-407F-4870-9F7B-A6004FE77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9CC738-B12D-4154-A4EA-81D4576BC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2A84F5-CD6A-4287-A9C1-EED0E65CA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F4EFD5-6D1E-4865-83BA-0F116DF06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A8CE11-5C23-4CA3-8D8E-9E094566D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D41DA6-2047-4BB5-8469-509E240E4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AACD460-E6E2-4C46-A780-095B52D1B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36364A-122E-43B1-B2B8-F00D83E5D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A63098-DBC2-4C59-9D33-809ECCA6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F309E4-ACE9-4428-8DDA-20E0F1A1B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9F177F-07E3-45BF-85B1-21E231DCC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EC3277-85FC-401E-80E3-B64B9808D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9A24ED6-70A5-4DC0-A213-5385E5841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69F0804E-F8DE-40E7-90F4-68B638136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8924" y="313767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B985AE4-4F3E-E7D8-9931-70385F9E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3187" cy="5417452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Trick for differentiating keyword and identifier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4519D-D399-76E0-8C60-89C0DB301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745" y="713048"/>
            <a:ext cx="4414176" cy="5449532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install all keywords in symbol table first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5BB70B-E492-E72A-73AA-DEA31561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3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70A52-82DC-A179-AED5-08982601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Theorem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E28A6B-9779-BEA4-1800-EB1109E1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followings are equivalent:</a:t>
            </a:r>
          </a:p>
          <a:p>
            <a:pPr lvl="1"/>
            <a:r>
              <a:rPr lang="en-US" altLang="zh-TW" dirty="0"/>
              <a:t>regular expression</a:t>
            </a:r>
          </a:p>
          <a:p>
            <a:pPr lvl="1"/>
            <a:r>
              <a:rPr lang="en-US" altLang="zh-TW" dirty="0"/>
              <a:t>NFA</a:t>
            </a:r>
          </a:p>
          <a:p>
            <a:pPr lvl="1"/>
            <a:r>
              <a:rPr lang="en-US" altLang="zh-TW" dirty="0"/>
              <a:t>DFA</a:t>
            </a:r>
          </a:p>
          <a:p>
            <a:pPr lvl="1"/>
            <a:r>
              <a:rPr lang="en-US" altLang="zh-TW" dirty="0"/>
              <a:t>regular language</a:t>
            </a:r>
          </a:p>
          <a:p>
            <a:pPr lvl="1"/>
            <a:r>
              <a:rPr lang="en-US" altLang="zh-TW" dirty="0"/>
              <a:t>regular grammar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AAE4DD-29E9-6A69-B5C9-0D1DCA8E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4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92C2C-D751-B505-85CF-F3C8C622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Algorithm: Constructing an NFA from a regular expression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279536C-8142-F486-E97A-1E30117AE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1. For 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 we construct the NFA ==&gt;          </a:t>
                </a:r>
              </a:p>
              <a:p>
                <a:r>
                  <a:rPr lang="en-US" altLang="zh-TW" dirty="0"/>
                  <a:t>2. For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TW" dirty="0"/>
                  <a:t> we construct the NFA ==&gt;       </a:t>
                </a:r>
              </a:p>
              <a:p>
                <a:r>
                  <a:rPr lang="en-US" altLang="zh-TW" dirty="0"/>
                  <a:t>3. Proceed to combine them in ways that correspond to the way compound regular expressions are formed, i.e., transition diagram for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zh-TW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𝛼𝛽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279536C-8142-F486-E97A-1E30117AE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CE0E27-6C27-C728-6DC2-A523FD87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42</a:t>
            </a:fld>
            <a:endParaRPr 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62B060F-6557-DC0B-C290-A400AA944EE1}"/>
              </a:ext>
            </a:extLst>
          </p:cNvPr>
          <p:cNvGrpSpPr/>
          <p:nvPr/>
        </p:nvGrpSpPr>
        <p:grpSpPr>
          <a:xfrm>
            <a:off x="5415791" y="2168414"/>
            <a:ext cx="2820097" cy="566076"/>
            <a:chOff x="5415791" y="2168414"/>
            <a:chExt cx="2820097" cy="566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8F6A206B-1846-5AAB-3AC8-5E8CB499F4F7}"/>
                    </a:ext>
                  </a:extLst>
                </p:cNvPr>
                <p:cNvSpPr/>
                <p:nvPr/>
              </p:nvSpPr>
              <p:spPr>
                <a:xfrm>
                  <a:off x="6204355" y="2319266"/>
                  <a:ext cx="444617" cy="41106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8F6A206B-1846-5AAB-3AC8-5E8CB499F4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4355" y="2319266"/>
                  <a:ext cx="444617" cy="411061"/>
                </a:xfrm>
                <a:prstGeom prst="ellipse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1C525257-FBDB-9750-308F-6ECF7384A66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6648972" y="2524797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B08F239D-7E82-F0E8-B812-752178A4BC4A}"/>
                    </a:ext>
                  </a:extLst>
                </p:cNvPr>
                <p:cNvSpPr txBox="1"/>
                <p:nvPr/>
              </p:nvSpPr>
              <p:spPr>
                <a:xfrm>
                  <a:off x="7006900" y="216841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B08F239D-7E82-F0E8-B812-752178A4B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00" y="2168414"/>
                  <a:ext cx="2978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3066BF25-1255-9E5D-3FB8-364876AC71E6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5415791" y="2524796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2AB552DD-4A7A-EAF2-10F4-A6799B3E3CFA}"/>
                </a:ext>
              </a:extLst>
            </p:cNvPr>
            <p:cNvGrpSpPr/>
            <p:nvPr/>
          </p:nvGrpSpPr>
          <p:grpSpPr>
            <a:xfrm>
              <a:off x="7749326" y="2264706"/>
              <a:ext cx="486562" cy="469784"/>
              <a:chOff x="3826778" y="3313651"/>
              <a:chExt cx="486562" cy="469784"/>
            </a:xfrm>
          </p:grpSpPr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BD9A9E31-3A42-1E99-F60C-5BE151D0ED8F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橢圓 21">
                    <a:extLst>
                      <a:ext uri="{FF2B5EF4-FFF2-40B4-BE49-F238E27FC236}">
                        <a16:creationId xmlns:a16="http://schemas.microsoft.com/office/drawing/2014/main" id="{342B02B5-3738-8887-E69D-A2D21F97C118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橢圓 21">
                    <a:extLst>
                      <a:ext uri="{FF2B5EF4-FFF2-40B4-BE49-F238E27FC236}">
                        <a16:creationId xmlns:a16="http://schemas.microsoft.com/office/drawing/2014/main" id="{342B02B5-3738-8887-E69D-A2D21F97C1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967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56BB743-C23E-3C43-6DE0-3C3546384D35}"/>
              </a:ext>
            </a:extLst>
          </p:cNvPr>
          <p:cNvGrpSpPr/>
          <p:nvPr/>
        </p:nvGrpSpPr>
        <p:grpSpPr>
          <a:xfrm>
            <a:off x="5415791" y="2702657"/>
            <a:ext cx="2820097" cy="584137"/>
            <a:chOff x="5415791" y="2702657"/>
            <a:chExt cx="2820097" cy="58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20F2255B-AEE2-31A1-FE2B-ED84F0F12EB4}"/>
                    </a:ext>
                  </a:extLst>
                </p:cNvPr>
                <p:cNvSpPr/>
                <p:nvPr/>
              </p:nvSpPr>
              <p:spPr>
                <a:xfrm>
                  <a:off x="6204355" y="2853509"/>
                  <a:ext cx="444617" cy="41106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20F2255B-AEE2-31A1-FE2B-ED84F0F12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4355" y="2853509"/>
                  <a:ext cx="444617" cy="411061"/>
                </a:xfrm>
                <a:prstGeom prst="ellipse">
                  <a:avLst/>
                </a:prstGeom>
                <a:blipFill>
                  <a:blip r:embed="rId6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5AF70279-F919-D9AE-BC3B-24A61C77DDB7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6648972" y="3059040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2F1C020-D552-4D8D-B3EA-CC81C800BC6D}"/>
                    </a:ext>
                  </a:extLst>
                </p:cNvPr>
                <p:cNvSpPr txBox="1"/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2F1C020-D552-4D8D-B3EA-CC81C800B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06D9E15-AD26-AB5C-3C59-C77979A65014}"/>
                </a:ext>
              </a:extLst>
            </p:cNvPr>
            <p:cNvCxnSpPr>
              <a:endCxn id="14" idx="2"/>
            </p:cNvCxnSpPr>
            <p:nvPr/>
          </p:nvCxnSpPr>
          <p:spPr>
            <a:xfrm>
              <a:off x="5415791" y="3059039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DEBFB80-876D-3BD2-424A-49865CA8078D}"/>
                </a:ext>
              </a:extLst>
            </p:cNvPr>
            <p:cNvGrpSpPr/>
            <p:nvPr/>
          </p:nvGrpSpPr>
          <p:grpSpPr>
            <a:xfrm>
              <a:off x="7749326" y="2817010"/>
              <a:ext cx="486562" cy="469784"/>
              <a:chOff x="3826778" y="3313651"/>
              <a:chExt cx="486562" cy="469784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5FCFED8F-481D-F185-850D-1DDC42F7B4C9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橢圓 24">
                    <a:extLst>
                      <a:ext uri="{FF2B5EF4-FFF2-40B4-BE49-F238E27FC236}">
                        <a16:creationId xmlns:a16="http://schemas.microsoft.com/office/drawing/2014/main" id="{FE8A552C-116F-AF9D-EDE2-886781FA15D3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橢圓 24">
                    <a:extLst>
                      <a:ext uri="{FF2B5EF4-FFF2-40B4-BE49-F238E27FC236}">
                        <a16:creationId xmlns:a16="http://schemas.microsoft.com/office/drawing/2014/main" id="{FE8A552C-116F-AF9D-EDE2-886781FA15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9677" b="-983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30292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群組 72">
            <a:extLst>
              <a:ext uri="{FF2B5EF4-FFF2-40B4-BE49-F238E27FC236}">
                <a16:creationId xmlns:a16="http://schemas.microsoft.com/office/drawing/2014/main" id="{E479B5BB-DAF1-ABE0-6BCA-3D3F5088623C}"/>
              </a:ext>
            </a:extLst>
          </p:cNvPr>
          <p:cNvGrpSpPr/>
          <p:nvPr/>
        </p:nvGrpSpPr>
        <p:grpSpPr>
          <a:xfrm>
            <a:off x="3906123" y="335559"/>
            <a:ext cx="3028425" cy="931178"/>
            <a:chOff x="3906123" y="335559"/>
            <a:chExt cx="3028425" cy="931178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757E232-4A8B-FC0D-99A2-31719F157581}"/>
                </a:ext>
              </a:extLst>
            </p:cNvPr>
            <p:cNvGrpSpPr/>
            <p:nvPr/>
          </p:nvGrpSpPr>
          <p:grpSpPr>
            <a:xfrm>
              <a:off x="3906123" y="335559"/>
              <a:ext cx="3028425" cy="931178"/>
              <a:chOff x="3906123" y="1090569"/>
              <a:chExt cx="3028425" cy="931178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B507C488-2ABE-5DA8-4203-A5DBF03B9639}"/>
                  </a:ext>
                </a:extLst>
              </p:cNvPr>
              <p:cNvSpPr/>
              <p:nvPr/>
            </p:nvSpPr>
            <p:spPr>
              <a:xfrm>
                <a:off x="3906123" y="1090569"/>
                <a:ext cx="3028425" cy="931178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E3C8F28E-D850-8CD6-AA84-23052084A982}"/>
                  </a:ext>
                </a:extLst>
              </p:cNvPr>
              <p:cNvSpPr/>
              <p:nvPr/>
            </p:nvSpPr>
            <p:spPr>
              <a:xfrm>
                <a:off x="4300054" y="1350628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0D81160E-4490-92E5-F005-0A00529E0B4E}"/>
                  </a:ext>
                </a:extLst>
              </p:cNvPr>
              <p:cNvSpPr/>
              <p:nvPr/>
            </p:nvSpPr>
            <p:spPr>
              <a:xfrm>
                <a:off x="6112778" y="1350628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4929D064-55A8-4AB6-29A8-955EBFD42B9F}"/>
                    </a:ext>
                  </a:extLst>
                </p:cNvPr>
                <p:cNvSpPr txBox="1"/>
                <p:nvPr/>
              </p:nvSpPr>
              <p:spPr>
                <a:xfrm>
                  <a:off x="5316653" y="631970"/>
                  <a:ext cx="2073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4929D064-55A8-4AB6-29A8-955EBFD42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6653" y="631970"/>
                  <a:ext cx="20736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4706" r="-11765" b="-444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011704-DABB-2D96-1194-C5036666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43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DC9D955-C8A5-D30E-9040-CBCC7125D507}"/>
              </a:ext>
            </a:extLst>
          </p:cNvPr>
          <p:cNvGrpSpPr/>
          <p:nvPr/>
        </p:nvGrpSpPr>
        <p:grpSpPr>
          <a:xfrm>
            <a:off x="7707381" y="1237375"/>
            <a:ext cx="486562" cy="469784"/>
            <a:chOff x="3826778" y="3313651"/>
            <a:chExt cx="486562" cy="469784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810C1FF9-EF27-4EC5-2347-492033D38507}"/>
                </a:ext>
              </a:extLst>
            </p:cNvPr>
            <p:cNvSpPr/>
            <p:nvPr/>
          </p:nvSpPr>
          <p:spPr>
            <a:xfrm>
              <a:off x="3826778" y="3313651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F173EC8F-8212-5015-17DD-56EBBB9E95AA}"/>
                    </a:ext>
                  </a:extLst>
                </p:cNvPr>
                <p:cNvSpPr/>
                <p:nvPr/>
              </p:nvSpPr>
              <p:spPr>
                <a:xfrm>
                  <a:off x="3888996" y="3368372"/>
                  <a:ext cx="362126" cy="3603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F173EC8F-8212-5015-17DD-56EBBB9E95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996" y="3368372"/>
                  <a:ext cx="362126" cy="360343"/>
                </a:xfrm>
                <a:prstGeom prst="ellipse">
                  <a:avLst/>
                </a:prstGeom>
                <a:blipFill>
                  <a:blip r:embed="rId3"/>
                  <a:stretch>
                    <a:fillRect l="-11475" b="-98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40736166-91D3-DB3C-B9ED-EB0D23B8826B}"/>
                  </a:ext>
                </a:extLst>
              </p:cNvPr>
              <p:cNvSpPr/>
              <p:nvPr/>
            </p:nvSpPr>
            <p:spPr>
              <a:xfrm>
                <a:off x="2751590" y="1266737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40736166-91D3-DB3C-B9ED-EB0D23B88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90" y="1266737"/>
                <a:ext cx="444617" cy="411061"/>
              </a:xfrm>
              <a:prstGeom prst="ellipse">
                <a:avLst/>
              </a:prstGeom>
              <a:blipFill>
                <a:blip r:embed="rId4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>
            <a:extLst>
              <a:ext uri="{FF2B5EF4-FFF2-40B4-BE49-F238E27FC236}">
                <a16:creationId xmlns:a16="http://schemas.microsoft.com/office/drawing/2014/main" id="{629268D1-39F4-3926-E483-E943790D91C7}"/>
              </a:ext>
            </a:extLst>
          </p:cNvPr>
          <p:cNvGrpSpPr/>
          <p:nvPr/>
        </p:nvGrpSpPr>
        <p:grpSpPr>
          <a:xfrm>
            <a:off x="3906123" y="1679196"/>
            <a:ext cx="3028425" cy="931178"/>
            <a:chOff x="3906123" y="1090569"/>
            <a:chExt cx="3028425" cy="931178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89E17CC3-98F9-C43B-AC69-9AD53C7FD1C6}"/>
                </a:ext>
              </a:extLst>
            </p:cNvPr>
            <p:cNvSpPr/>
            <p:nvPr/>
          </p:nvSpPr>
          <p:spPr>
            <a:xfrm>
              <a:off x="3906123" y="1090569"/>
              <a:ext cx="3028425" cy="931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45CA0B31-10DE-A7F2-F2A4-8085F376ACDC}"/>
                </a:ext>
              </a:extLst>
            </p:cNvPr>
            <p:cNvSpPr/>
            <p:nvPr/>
          </p:nvSpPr>
          <p:spPr>
            <a:xfrm>
              <a:off x="4300054" y="1350628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AAB099A3-2219-1283-D0C2-3AD0EFDFA3E0}"/>
                </a:ext>
              </a:extLst>
            </p:cNvPr>
            <p:cNvSpPr/>
            <p:nvPr/>
          </p:nvSpPr>
          <p:spPr>
            <a:xfrm>
              <a:off x="6112778" y="1350628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D8D80E9-3EE9-717B-763E-456AE796BD35}"/>
              </a:ext>
            </a:extLst>
          </p:cNvPr>
          <p:cNvCxnSpPr>
            <a:cxnSpLocks/>
            <a:stCxn id="11" idx="6"/>
            <a:endCxn id="6" idx="2"/>
          </p:cNvCxnSpPr>
          <p:nvPr/>
        </p:nvCxnSpPr>
        <p:spPr>
          <a:xfrm flipV="1">
            <a:off x="3196207" y="801149"/>
            <a:ext cx="1103847" cy="671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4167157-8CEA-8D03-4FA8-1FE2E9BD68F9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3196207" y="1472268"/>
            <a:ext cx="1103847" cy="672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78D0EC8-E446-6893-317A-D2E17E29426E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557395" y="801149"/>
            <a:ext cx="1149986" cy="671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1E4FA1B-1782-D5EF-15A3-F3C3A16AE52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557395" y="1472267"/>
            <a:ext cx="1149986" cy="672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86A06C-CDC9-1710-31F8-22446A7590FD}"/>
                  </a:ext>
                </a:extLst>
              </p:cNvPr>
              <p:cNvSpPr txBox="1"/>
              <p:nvPr/>
            </p:nvSpPr>
            <p:spPr>
              <a:xfrm>
                <a:off x="3323523" y="1674110"/>
                <a:ext cx="360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86A06C-CDC9-1710-31F8-22446A7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523" y="1674110"/>
                <a:ext cx="3602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1D34CE5-32AB-DE17-453F-4FB8C75BED52}"/>
                  </a:ext>
                </a:extLst>
              </p:cNvPr>
              <p:cNvSpPr txBox="1"/>
              <p:nvPr/>
            </p:nvSpPr>
            <p:spPr>
              <a:xfrm>
                <a:off x="7214696" y="1652439"/>
                <a:ext cx="360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1D34CE5-32AB-DE17-453F-4FB8C75BE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96" y="1652439"/>
                <a:ext cx="3602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90A74EA-E988-394D-30A7-146DDD138E73}"/>
                  </a:ext>
                </a:extLst>
              </p:cNvPr>
              <p:cNvSpPr txBox="1"/>
              <p:nvPr/>
            </p:nvSpPr>
            <p:spPr>
              <a:xfrm>
                <a:off x="7156857" y="815504"/>
                <a:ext cx="360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90A74EA-E988-394D-30A7-146DDD138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57" y="815504"/>
                <a:ext cx="3602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6676EF-FCB5-3846-773C-DFB5DB9D1F4D}"/>
                  </a:ext>
                </a:extLst>
              </p:cNvPr>
              <p:cNvSpPr txBox="1"/>
              <p:nvPr/>
            </p:nvSpPr>
            <p:spPr>
              <a:xfrm>
                <a:off x="3323523" y="868043"/>
                <a:ext cx="3602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6676EF-FCB5-3846-773C-DFB5DB9D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523" y="868043"/>
                <a:ext cx="3602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28AFB2B-9A60-0933-573C-073AD4AE2A04}"/>
                  </a:ext>
                </a:extLst>
              </p:cNvPr>
              <p:cNvSpPr txBox="1"/>
              <p:nvPr/>
            </p:nvSpPr>
            <p:spPr>
              <a:xfrm>
                <a:off x="5324240" y="2021771"/>
                <a:ext cx="208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28AFB2B-9A60-0933-573C-073AD4AE2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240" y="2021771"/>
                <a:ext cx="208968" cy="276999"/>
              </a:xfrm>
              <a:prstGeom prst="rect">
                <a:avLst/>
              </a:prstGeom>
              <a:blipFill>
                <a:blip r:embed="rId9"/>
                <a:stretch>
                  <a:fillRect l="-37143" r="-31429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C82FFE3-FE8E-B013-2B6B-FF0A55232130}"/>
                  </a:ext>
                </a:extLst>
              </p:cNvPr>
              <p:cNvSpPr txBox="1"/>
              <p:nvPr/>
            </p:nvSpPr>
            <p:spPr>
              <a:xfrm>
                <a:off x="985006" y="1266737"/>
                <a:ext cx="524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C82FFE3-FE8E-B013-2B6B-FF0A55232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06" y="1266737"/>
                <a:ext cx="524312" cy="369332"/>
              </a:xfrm>
              <a:prstGeom prst="rect">
                <a:avLst/>
              </a:prstGeom>
              <a:blipFill>
                <a:blip r:embed="rId10"/>
                <a:stretch>
                  <a:fillRect r="-697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群組 49">
            <a:extLst>
              <a:ext uri="{FF2B5EF4-FFF2-40B4-BE49-F238E27FC236}">
                <a16:creationId xmlns:a16="http://schemas.microsoft.com/office/drawing/2014/main" id="{C6692BDE-90C0-1E35-EDFF-1FA177C8EFFA}"/>
              </a:ext>
            </a:extLst>
          </p:cNvPr>
          <p:cNvGrpSpPr/>
          <p:nvPr/>
        </p:nvGrpSpPr>
        <p:grpSpPr>
          <a:xfrm>
            <a:off x="2913722" y="3180178"/>
            <a:ext cx="3028425" cy="931178"/>
            <a:chOff x="2495592" y="3708685"/>
            <a:chExt cx="3028425" cy="931178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4C9E7855-CCC0-2A7C-BC6C-C8CCC123C36E}"/>
                </a:ext>
              </a:extLst>
            </p:cNvPr>
            <p:cNvGrpSpPr/>
            <p:nvPr/>
          </p:nvGrpSpPr>
          <p:grpSpPr>
            <a:xfrm>
              <a:off x="2495592" y="3708685"/>
              <a:ext cx="3028425" cy="931178"/>
              <a:chOff x="3906123" y="1090569"/>
              <a:chExt cx="3028425" cy="931178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73690416-E8B7-B7F0-E6A2-E886A6C919BF}"/>
                  </a:ext>
                </a:extLst>
              </p:cNvPr>
              <p:cNvSpPr/>
              <p:nvPr/>
            </p:nvSpPr>
            <p:spPr>
              <a:xfrm>
                <a:off x="3906123" y="1090569"/>
                <a:ext cx="3028425" cy="931178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橢圓 37">
                    <a:extLst>
                      <a:ext uri="{FF2B5EF4-FFF2-40B4-BE49-F238E27FC236}">
                        <a16:creationId xmlns:a16="http://schemas.microsoft.com/office/drawing/2014/main" id="{EB72216B-FC79-9B00-A571-EC51E1770B6B}"/>
                      </a:ext>
                    </a:extLst>
                  </p:cNvPr>
                  <p:cNvSpPr/>
                  <p:nvPr/>
                </p:nvSpPr>
                <p:spPr>
                  <a:xfrm>
                    <a:off x="4300054" y="1350628"/>
                    <a:ext cx="444617" cy="41106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橢圓 37">
                    <a:extLst>
                      <a:ext uri="{FF2B5EF4-FFF2-40B4-BE49-F238E27FC236}">
                        <a16:creationId xmlns:a16="http://schemas.microsoft.com/office/drawing/2014/main" id="{EB72216B-FC79-9B00-A571-EC51E1770B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054" y="1350628"/>
                    <a:ext cx="444617" cy="411061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1333" b="-285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874EFF74-AFA3-7553-808D-1CF7C7F4AC7C}"/>
                  </a:ext>
                </a:extLst>
              </p:cNvPr>
              <p:cNvSpPr/>
              <p:nvPr/>
            </p:nvSpPr>
            <p:spPr>
              <a:xfrm>
                <a:off x="6112778" y="1350628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3C7E18F5-B253-1132-7108-43A9087692C6}"/>
                    </a:ext>
                  </a:extLst>
                </p:cNvPr>
                <p:cNvSpPr txBox="1"/>
                <p:nvPr/>
              </p:nvSpPr>
              <p:spPr>
                <a:xfrm>
                  <a:off x="3906122" y="4035775"/>
                  <a:ext cx="2073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3C7E18F5-B253-1132-7108-43A908769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122" y="4035775"/>
                  <a:ext cx="20736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4706" r="-11765" b="-21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A577E1C-29D6-7B96-FF70-C474B1C28B47}"/>
              </a:ext>
            </a:extLst>
          </p:cNvPr>
          <p:cNvGrpSpPr/>
          <p:nvPr/>
        </p:nvGrpSpPr>
        <p:grpSpPr>
          <a:xfrm>
            <a:off x="4546562" y="3180178"/>
            <a:ext cx="3028425" cy="931178"/>
            <a:chOff x="7276896" y="3708685"/>
            <a:chExt cx="3028425" cy="931178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01A96FB9-0299-C22E-520E-B53629F188EC}"/>
                </a:ext>
              </a:extLst>
            </p:cNvPr>
            <p:cNvSpPr/>
            <p:nvPr/>
          </p:nvSpPr>
          <p:spPr>
            <a:xfrm>
              <a:off x="7276896" y="3708685"/>
              <a:ext cx="3028425" cy="93117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1EC53F85-BF92-1023-712F-8E8F0BB190FF}"/>
                </a:ext>
              </a:extLst>
            </p:cNvPr>
            <p:cNvSpPr/>
            <p:nvPr/>
          </p:nvSpPr>
          <p:spPr>
            <a:xfrm>
              <a:off x="7670827" y="3968744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601A40D4-D667-AE9A-A261-FECCDCCCAFF3}"/>
                    </a:ext>
                  </a:extLst>
                </p:cNvPr>
                <p:cNvSpPr txBox="1"/>
                <p:nvPr/>
              </p:nvSpPr>
              <p:spPr>
                <a:xfrm>
                  <a:off x="8686625" y="4035775"/>
                  <a:ext cx="2089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601A40D4-D667-AE9A-A261-FECCDCCCA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625" y="4035775"/>
                  <a:ext cx="2089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8235" r="-35294" b="-369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89456CF5-E824-7DE3-454B-1FAC56EF6335}"/>
                </a:ext>
              </a:extLst>
            </p:cNvPr>
            <p:cNvGrpSpPr/>
            <p:nvPr/>
          </p:nvGrpSpPr>
          <p:grpSpPr>
            <a:xfrm>
              <a:off x="9487743" y="3930993"/>
              <a:ext cx="486562" cy="469784"/>
              <a:chOff x="3826778" y="3313651"/>
              <a:chExt cx="486562" cy="469784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B7706E6-E629-7D6D-5585-89F67F301887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橢圓 47">
                    <a:extLst>
                      <a:ext uri="{FF2B5EF4-FFF2-40B4-BE49-F238E27FC236}">
                        <a16:creationId xmlns:a16="http://schemas.microsoft.com/office/drawing/2014/main" id="{B5960DEE-A3D2-DC07-05C7-F1BEF27B95E8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橢圓 47">
                    <a:extLst>
                      <a:ext uri="{FF2B5EF4-FFF2-40B4-BE49-F238E27FC236}">
                        <a16:creationId xmlns:a16="http://schemas.microsoft.com/office/drawing/2014/main" id="{B5960DEE-A3D2-DC07-05C7-F1BEF27B95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 l="-11475" b="-983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3E2904C-8B78-0E93-18E4-5DC5FA76B41F}"/>
              </a:ext>
            </a:extLst>
          </p:cNvPr>
          <p:cNvCxnSpPr>
            <a:endCxn id="11" idx="2"/>
          </p:cNvCxnSpPr>
          <p:nvPr/>
        </p:nvCxnSpPr>
        <p:spPr>
          <a:xfrm>
            <a:off x="2147582" y="1472267"/>
            <a:ext cx="60400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4FDCDF35-23F0-3D41-A866-0CE9CD4AC589}"/>
              </a:ext>
            </a:extLst>
          </p:cNvPr>
          <p:cNvCxnSpPr/>
          <p:nvPr/>
        </p:nvCxnSpPr>
        <p:spPr>
          <a:xfrm>
            <a:off x="2309714" y="3654372"/>
            <a:ext cx="60400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DB47772-3F1E-120D-C251-8D782042D713}"/>
                  </a:ext>
                </a:extLst>
              </p:cNvPr>
              <p:cNvSpPr txBox="1"/>
              <p:nvPr/>
            </p:nvSpPr>
            <p:spPr>
              <a:xfrm>
                <a:off x="1028092" y="3507268"/>
                <a:ext cx="4381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𝛼𝛽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DB47772-3F1E-120D-C251-8D782042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92" y="3507268"/>
                <a:ext cx="438139" cy="369332"/>
              </a:xfrm>
              <a:prstGeom prst="rect">
                <a:avLst/>
              </a:prstGeom>
              <a:blipFill>
                <a:blip r:embed="rId15"/>
                <a:stretch>
                  <a:fillRect l="-4167" r="-972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901C8DD9-E3AB-454E-353C-C11D0D14EE45}"/>
                  </a:ext>
                </a:extLst>
              </p:cNvPr>
              <p:cNvSpPr/>
              <p:nvPr/>
            </p:nvSpPr>
            <p:spPr>
              <a:xfrm>
                <a:off x="2842333" y="5310549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901C8DD9-E3AB-454E-353C-C11D0D14E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333" y="5310549"/>
                <a:ext cx="444617" cy="411061"/>
              </a:xfrm>
              <a:prstGeom prst="ellipse">
                <a:avLst/>
              </a:prstGeom>
              <a:blipFill>
                <a:blip r:embed="rId1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5F04FAB6-8AD6-3F97-026B-795FB9708243}"/>
                  </a:ext>
                </a:extLst>
              </p:cNvPr>
              <p:cNvSpPr txBox="1"/>
              <p:nvPr/>
            </p:nvSpPr>
            <p:spPr>
              <a:xfrm>
                <a:off x="3402647" y="5172022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5F04FAB6-8AD6-3F97-026B-795FB9708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647" y="5172022"/>
                <a:ext cx="29780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BD67502A-88B7-E18D-31D4-9056B3A4ADFA}"/>
              </a:ext>
            </a:extLst>
          </p:cNvPr>
          <p:cNvCxnSpPr>
            <a:cxnSpLocks/>
          </p:cNvCxnSpPr>
          <p:nvPr/>
        </p:nvCxnSpPr>
        <p:spPr>
          <a:xfrm>
            <a:off x="2053769" y="5516079"/>
            <a:ext cx="78856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579731B-25AD-B4F6-81B1-2097231648DE}"/>
              </a:ext>
            </a:extLst>
          </p:cNvPr>
          <p:cNvGrpSpPr/>
          <p:nvPr/>
        </p:nvGrpSpPr>
        <p:grpSpPr>
          <a:xfrm>
            <a:off x="7707381" y="5281187"/>
            <a:ext cx="486562" cy="469784"/>
            <a:chOff x="3826778" y="3313651"/>
            <a:chExt cx="486562" cy="469784"/>
          </a:xfrm>
        </p:grpSpPr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3A16798D-2707-0EB6-7352-D4E54AEED005}"/>
                </a:ext>
              </a:extLst>
            </p:cNvPr>
            <p:cNvSpPr/>
            <p:nvPr/>
          </p:nvSpPr>
          <p:spPr>
            <a:xfrm>
              <a:off x="3826778" y="3313651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D4FB6A5A-CD5B-26F9-E295-98E500930028}"/>
                    </a:ext>
                  </a:extLst>
                </p:cNvPr>
                <p:cNvSpPr/>
                <p:nvPr/>
              </p:nvSpPr>
              <p:spPr>
                <a:xfrm>
                  <a:off x="3888996" y="3368372"/>
                  <a:ext cx="362126" cy="3603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D4FB6A5A-CD5B-26F9-E295-98E5009300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996" y="3368372"/>
                  <a:ext cx="362126" cy="360343"/>
                </a:xfrm>
                <a:prstGeom prst="ellipse">
                  <a:avLst/>
                </a:prstGeom>
                <a:blipFill>
                  <a:blip r:embed="rId18"/>
                  <a:stretch>
                    <a:fillRect l="-11475" b="-98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8C1448E3-A764-E9B1-9439-E70B9E381308}"/>
              </a:ext>
            </a:extLst>
          </p:cNvPr>
          <p:cNvGrpSpPr/>
          <p:nvPr/>
        </p:nvGrpSpPr>
        <p:grpSpPr>
          <a:xfrm>
            <a:off x="3906122" y="5050490"/>
            <a:ext cx="3028425" cy="931178"/>
            <a:chOff x="3906123" y="335559"/>
            <a:chExt cx="3028425" cy="931178"/>
          </a:xfrm>
        </p:grpSpPr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5FE9A7BF-9A3C-BD54-6BD7-DF8A5AC1A4DF}"/>
                </a:ext>
              </a:extLst>
            </p:cNvPr>
            <p:cNvGrpSpPr/>
            <p:nvPr/>
          </p:nvGrpSpPr>
          <p:grpSpPr>
            <a:xfrm>
              <a:off x="3906123" y="335559"/>
              <a:ext cx="3028425" cy="931178"/>
              <a:chOff x="3906123" y="1090569"/>
              <a:chExt cx="3028425" cy="931178"/>
            </a:xfrm>
          </p:grpSpPr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9EB294E1-6B7E-3D64-8376-78D882CD8A80}"/>
                  </a:ext>
                </a:extLst>
              </p:cNvPr>
              <p:cNvSpPr/>
              <p:nvPr/>
            </p:nvSpPr>
            <p:spPr>
              <a:xfrm>
                <a:off x="3906123" y="1090569"/>
                <a:ext cx="3028425" cy="931178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857A8240-C772-A360-7F3F-5B72AAAC2DCA}"/>
                  </a:ext>
                </a:extLst>
              </p:cNvPr>
              <p:cNvSpPr/>
              <p:nvPr/>
            </p:nvSpPr>
            <p:spPr>
              <a:xfrm>
                <a:off x="4300054" y="1350628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85A56523-3909-209A-6093-820F0C0C801D}"/>
                  </a:ext>
                </a:extLst>
              </p:cNvPr>
              <p:cNvSpPr/>
              <p:nvPr/>
            </p:nvSpPr>
            <p:spPr>
              <a:xfrm>
                <a:off x="6112778" y="1350628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8A61BA3-4060-5C3F-1775-29EBAF496BFE}"/>
                    </a:ext>
                  </a:extLst>
                </p:cNvPr>
                <p:cNvSpPr txBox="1"/>
                <p:nvPr/>
              </p:nvSpPr>
              <p:spPr>
                <a:xfrm>
                  <a:off x="5316653" y="631970"/>
                  <a:ext cx="2073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8A61BA3-4060-5C3F-1775-29EBAF496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6653" y="631970"/>
                  <a:ext cx="207364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4706" r="-11765" b="-21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7D044AB5-338A-F6D3-8361-E1A3B2EC2A46}"/>
              </a:ext>
            </a:extLst>
          </p:cNvPr>
          <p:cNvCxnSpPr>
            <a:cxnSpLocks/>
          </p:cNvCxnSpPr>
          <p:nvPr/>
        </p:nvCxnSpPr>
        <p:spPr>
          <a:xfrm>
            <a:off x="3286950" y="5516079"/>
            <a:ext cx="10131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F72F9793-9622-C8D5-E494-5E5395C6BCFD}"/>
              </a:ext>
            </a:extLst>
          </p:cNvPr>
          <p:cNvCxnSpPr>
            <a:stCxn id="79" idx="6"/>
            <a:endCxn id="62" idx="2"/>
          </p:cNvCxnSpPr>
          <p:nvPr/>
        </p:nvCxnSpPr>
        <p:spPr>
          <a:xfrm flipV="1">
            <a:off x="6557394" y="5516079"/>
            <a:ext cx="114998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36E65823-5921-3978-5E6A-35BA31EF8F22}"/>
                  </a:ext>
                </a:extLst>
              </p:cNvPr>
              <p:cNvSpPr txBox="1"/>
              <p:nvPr/>
            </p:nvSpPr>
            <p:spPr>
              <a:xfrm>
                <a:off x="7131201" y="5162235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36E65823-5921-3978-5E6A-35BA31EF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201" y="5162235"/>
                <a:ext cx="29780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接點: 弧形 87">
            <a:extLst>
              <a:ext uri="{FF2B5EF4-FFF2-40B4-BE49-F238E27FC236}">
                <a16:creationId xmlns:a16="http://schemas.microsoft.com/office/drawing/2014/main" id="{2C6C8D22-52D4-70B4-813A-EAAE08D89D08}"/>
              </a:ext>
            </a:extLst>
          </p:cNvPr>
          <p:cNvCxnSpPr>
            <a:stCxn id="79" idx="0"/>
            <a:endCxn id="78" idx="0"/>
          </p:cNvCxnSpPr>
          <p:nvPr/>
        </p:nvCxnSpPr>
        <p:spPr>
          <a:xfrm rot="16200000" flipV="1">
            <a:off x="5428724" y="4404187"/>
            <a:ext cx="12700" cy="1812724"/>
          </a:xfrm>
          <a:prstGeom prst="curvedConnector3">
            <a:avLst>
              <a:gd name="adj1" fmla="val 45082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弧形 90">
            <a:extLst>
              <a:ext uri="{FF2B5EF4-FFF2-40B4-BE49-F238E27FC236}">
                <a16:creationId xmlns:a16="http://schemas.microsoft.com/office/drawing/2014/main" id="{3BA7F400-C378-0036-41F1-3EB0F361C104}"/>
              </a:ext>
            </a:extLst>
          </p:cNvPr>
          <p:cNvCxnSpPr>
            <a:stCxn id="57" idx="4"/>
            <a:endCxn id="62" idx="4"/>
          </p:cNvCxnSpPr>
          <p:nvPr/>
        </p:nvCxnSpPr>
        <p:spPr>
          <a:xfrm rot="16200000" flipH="1">
            <a:off x="5492972" y="3293280"/>
            <a:ext cx="29361" cy="4886020"/>
          </a:xfrm>
          <a:prstGeom prst="curvedConnector3">
            <a:avLst>
              <a:gd name="adj1" fmla="val 19071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CFAEAD17-7E65-EEFD-98B0-6F463F20D453}"/>
                  </a:ext>
                </a:extLst>
              </p:cNvPr>
              <p:cNvSpPr txBox="1"/>
              <p:nvPr/>
            </p:nvSpPr>
            <p:spPr>
              <a:xfrm>
                <a:off x="5265567" y="4367112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CFAEAD17-7E65-EEFD-98B0-6F463F20D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567" y="4367112"/>
                <a:ext cx="29780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BB19757-D16B-CAF0-238C-527256522F23}"/>
                  </a:ext>
                </a:extLst>
              </p:cNvPr>
              <p:cNvSpPr txBox="1"/>
              <p:nvPr/>
            </p:nvSpPr>
            <p:spPr>
              <a:xfrm>
                <a:off x="5286169" y="6228386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BB19757-D16B-CAF0-238C-527256522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169" y="6228386"/>
                <a:ext cx="29780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CBF2C6CD-D25A-885A-AA13-5D7462D44943}"/>
                  </a:ext>
                </a:extLst>
              </p:cNvPr>
              <p:cNvSpPr txBox="1"/>
              <p:nvPr/>
            </p:nvSpPr>
            <p:spPr>
              <a:xfrm>
                <a:off x="1055155" y="5275858"/>
                <a:ext cx="5175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CBF2C6CD-D25A-885A-AA13-5D7462D44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55" y="5275858"/>
                <a:ext cx="51753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559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2D35B-041A-3B06-9F29-F556C046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F332625-399C-69C2-52D0-F6BB447D8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Construct the </a:t>
                </a:r>
                <a:r>
                  <a:rPr lang="en-US" altLang="zh-TW" dirty="0" err="1"/>
                  <a:t>r.e</a:t>
                </a:r>
                <a:r>
                  <a:rPr lang="en-US" altLang="zh-TW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𝑎𝑏𝑏</m:t>
                    </m:r>
                  </m:oMath>
                </a14:m>
                <a:r>
                  <a:rPr lang="en-US" altLang="zh-TW" dirty="0"/>
                  <a:t> based on the above algorithm.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F332625-399C-69C2-52D0-F6BB447D8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B7D15A-CD39-260E-BBFB-72125542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44</a:t>
            </a:fld>
            <a:endParaRPr 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9327DDE3-AE64-CA48-5EFA-EAC5C07FFA07}"/>
              </a:ext>
            </a:extLst>
          </p:cNvPr>
          <p:cNvGrpSpPr/>
          <p:nvPr/>
        </p:nvGrpSpPr>
        <p:grpSpPr>
          <a:xfrm>
            <a:off x="2076916" y="2991631"/>
            <a:ext cx="2820097" cy="584137"/>
            <a:chOff x="5415791" y="2702657"/>
            <a:chExt cx="2820097" cy="584137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7C15EACC-D1F4-7D00-DDC9-7FA5B1CDC99A}"/>
                </a:ext>
              </a:extLst>
            </p:cNvPr>
            <p:cNvSpPr/>
            <p:nvPr/>
          </p:nvSpPr>
          <p:spPr>
            <a:xfrm>
              <a:off x="6204355" y="2853509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97B81300-7CAA-63EF-0565-BE693924D3DC}"/>
                </a:ext>
              </a:extLst>
            </p:cNvPr>
            <p:cNvCxnSpPr>
              <a:cxnSpLocks/>
              <a:stCxn id="50" idx="6"/>
            </p:cNvCxnSpPr>
            <p:nvPr/>
          </p:nvCxnSpPr>
          <p:spPr>
            <a:xfrm>
              <a:off x="6648972" y="3059040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DA03E94C-BADC-4DDB-899C-16FB4166E52B}"/>
                    </a:ext>
                  </a:extLst>
                </p:cNvPr>
                <p:cNvSpPr txBox="1"/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DA03E94C-BADC-4DDB-899C-16FB4166E5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26A2AC78-9107-4448-3991-98C4628BB561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5415791" y="3059039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BC2CEC0-9A94-DA31-695F-55E81CC920A1}"/>
                </a:ext>
              </a:extLst>
            </p:cNvPr>
            <p:cNvGrpSpPr/>
            <p:nvPr/>
          </p:nvGrpSpPr>
          <p:grpSpPr>
            <a:xfrm>
              <a:off x="7749326" y="2817010"/>
              <a:ext cx="486562" cy="469784"/>
              <a:chOff x="3826778" y="3313651"/>
              <a:chExt cx="486562" cy="469784"/>
            </a:xfrm>
          </p:grpSpPr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6E83AC99-06DA-D12B-ED8C-41E446771F2A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橢圓 55">
                    <a:extLst>
                      <a:ext uri="{FF2B5EF4-FFF2-40B4-BE49-F238E27FC236}">
                        <a16:creationId xmlns:a16="http://schemas.microsoft.com/office/drawing/2014/main" id="{CF780C57-ED6B-0CEE-1DEC-40BC2A07B849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橢圓 55">
                    <a:extLst>
                      <a:ext uri="{FF2B5EF4-FFF2-40B4-BE49-F238E27FC236}">
                        <a16:creationId xmlns:a16="http://schemas.microsoft.com/office/drawing/2014/main" id="{CF780C57-ED6B-0CEE-1DEC-40BC2A07B8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A28A32E-F95A-38DF-F406-864F4503E62B}"/>
              </a:ext>
            </a:extLst>
          </p:cNvPr>
          <p:cNvGrpSpPr/>
          <p:nvPr/>
        </p:nvGrpSpPr>
        <p:grpSpPr>
          <a:xfrm>
            <a:off x="6529370" y="3013855"/>
            <a:ext cx="2820097" cy="584137"/>
            <a:chOff x="5415791" y="2702657"/>
            <a:chExt cx="2820097" cy="584137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ED10F55F-80A6-74FC-CD3C-A8C5EB86B8B9}"/>
                </a:ext>
              </a:extLst>
            </p:cNvPr>
            <p:cNvSpPr/>
            <p:nvPr/>
          </p:nvSpPr>
          <p:spPr>
            <a:xfrm>
              <a:off x="6204355" y="2853509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E688A4D0-B98C-D575-0138-65E8D98ACFD6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>
              <a:off x="6648972" y="3059040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A9DE6158-F7BF-CBD9-7C79-A5FBE8741D6B}"/>
                    </a:ext>
                  </a:extLst>
                </p:cNvPr>
                <p:cNvSpPr txBox="1"/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A9DE6158-F7BF-CBD9-7C79-A5FBE8741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DDB40D35-1735-C7F1-16C7-8FB41B894C39}"/>
                </a:ext>
              </a:extLst>
            </p:cNvPr>
            <p:cNvCxnSpPr>
              <a:endCxn id="58" idx="2"/>
            </p:cNvCxnSpPr>
            <p:nvPr/>
          </p:nvCxnSpPr>
          <p:spPr>
            <a:xfrm>
              <a:off x="5415791" y="3059039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816A06F5-5E97-7419-D60E-ACA06CF6F2A7}"/>
                </a:ext>
              </a:extLst>
            </p:cNvPr>
            <p:cNvGrpSpPr/>
            <p:nvPr/>
          </p:nvGrpSpPr>
          <p:grpSpPr>
            <a:xfrm>
              <a:off x="7749326" y="2817010"/>
              <a:ext cx="486562" cy="469784"/>
              <a:chOff x="3826778" y="3313651"/>
              <a:chExt cx="486562" cy="469784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0BFC4157-3358-25C4-0A10-2B99B4F15F17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橢圓 63">
                    <a:extLst>
                      <a:ext uri="{FF2B5EF4-FFF2-40B4-BE49-F238E27FC236}">
                        <a16:creationId xmlns:a16="http://schemas.microsoft.com/office/drawing/2014/main" id="{F15576BA-060E-5149-8E7E-4F06930BD956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橢圓 63">
                    <a:extLst>
                      <a:ext uri="{FF2B5EF4-FFF2-40B4-BE49-F238E27FC236}">
                        <a16:creationId xmlns:a16="http://schemas.microsoft.com/office/drawing/2014/main" id="{F15576BA-060E-5149-8E7E-4F06930BD9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762D90B9-9F4D-47EB-4DA3-E7B8927108BF}"/>
                  </a:ext>
                </a:extLst>
              </p:cNvPr>
              <p:cNvSpPr txBox="1"/>
              <p:nvPr/>
            </p:nvSpPr>
            <p:spPr>
              <a:xfrm>
                <a:off x="1296103" y="3222463"/>
                <a:ext cx="1964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762D90B9-9F4D-47EB-4DA3-E7B892710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03" y="3222463"/>
                <a:ext cx="196400" cy="276999"/>
              </a:xfrm>
              <a:prstGeom prst="rect">
                <a:avLst/>
              </a:prstGeom>
              <a:blipFill>
                <a:blip r:embed="rId7"/>
                <a:stretch>
                  <a:fillRect l="-15625" r="-12500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AA496ABA-DE9D-2F41-7863-16A28E71F90C}"/>
                  </a:ext>
                </a:extLst>
              </p:cNvPr>
              <p:cNvSpPr txBox="1"/>
              <p:nvPr/>
            </p:nvSpPr>
            <p:spPr>
              <a:xfrm>
                <a:off x="6011513" y="3187984"/>
                <a:ext cx="192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AA496ABA-DE9D-2F41-7863-16A28E71F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13" y="3187984"/>
                <a:ext cx="192617" cy="276999"/>
              </a:xfrm>
              <a:prstGeom prst="rect">
                <a:avLst/>
              </a:prstGeom>
              <a:blipFill>
                <a:blip r:embed="rId8"/>
                <a:stretch>
                  <a:fillRect l="-28125" r="-21875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橢圓 67">
            <a:extLst>
              <a:ext uri="{FF2B5EF4-FFF2-40B4-BE49-F238E27FC236}">
                <a16:creationId xmlns:a16="http://schemas.microsoft.com/office/drawing/2014/main" id="{BBD159B0-5DDC-20D1-D5CE-AABA9FA913DE}"/>
              </a:ext>
            </a:extLst>
          </p:cNvPr>
          <p:cNvSpPr/>
          <p:nvPr/>
        </p:nvSpPr>
        <p:spPr>
          <a:xfrm>
            <a:off x="4753207" y="4170853"/>
            <a:ext cx="444617" cy="411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C4E2B236-E8CC-619C-BBAD-84997FA4370E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197824" y="4376384"/>
            <a:ext cx="1100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A7CE4DF3-87DA-8268-7CC7-6918D1BA49D4}"/>
                  </a:ext>
                </a:extLst>
              </p:cNvPr>
              <p:cNvSpPr txBox="1"/>
              <p:nvPr/>
            </p:nvSpPr>
            <p:spPr>
              <a:xfrm>
                <a:off x="5555752" y="4020001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A7CE4DF3-87DA-8268-7CC7-6918D1BA4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52" y="4020001"/>
                <a:ext cx="2978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橢圓 72">
            <a:extLst>
              <a:ext uri="{FF2B5EF4-FFF2-40B4-BE49-F238E27FC236}">
                <a16:creationId xmlns:a16="http://schemas.microsoft.com/office/drawing/2014/main" id="{2A74640F-E0A7-8D3E-289E-C35DE6CE1EEA}"/>
              </a:ext>
            </a:extLst>
          </p:cNvPr>
          <p:cNvSpPr/>
          <p:nvPr/>
        </p:nvSpPr>
        <p:spPr>
          <a:xfrm>
            <a:off x="6298178" y="4134354"/>
            <a:ext cx="486562" cy="469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63C8A060-F5CE-2A7A-562E-7276836E6EA8}"/>
              </a:ext>
            </a:extLst>
          </p:cNvPr>
          <p:cNvSpPr/>
          <p:nvPr/>
        </p:nvSpPr>
        <p:spPr>
          <a:xfrm>
            <a:off x="4753207" y="5436569"/>
            <a:ext cx="444617" cy="411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BF537ADC-3147-A36C-1AC8-2CFC9313FF07}"/>
              </a:ext>
            </a:extLst>
          </p:cNvPr>
          <p:cNvCxnSpPr>
            <a:cxnSpLocks/>
            <a:stCxn id="76" idx="6"/>
          </p:cNvCxnSpPr>
          <p:nvPr/>
        </p:nvCxnSpPr>
        <p:spPr>
          <a:xfrm>
            <a:off x="5197824" y="5642100"/>
            <a:ext cx="1100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5636776F-BFC4-4216-50EE-50E95BD0291B}"/>
                  </a:ext>
                </a:extLst>
              </p:cNvPr>
              <p:cNvSpPr txBox="1"/>
              <p:nvPr/>
            </p:nvSpPr>
            <p:spPr>
              <a:xfrm>
                <a:off x="5555752" y="5285717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5636776F-BFC4-4216-50EE-50E95BD02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52" y="5285717"/>
                <a:ext cx="2978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30D09479-76DE-CF08-3DD7-391010F8771F}"/>
              </a:ext>
            </a:extLst>
          </p:cNvPr>
          <p:cNvSpPr/>
          <p:nvPr/>
        </p:nvSpPr>
        <p:spPr>
          <a:xfrm>
            <a:off x="6298178" y="5400070"/>
            <a:ext cx="486562" cy="469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8119B42E-1605-1640-F226-92B85C6F04EE}"/>
              </a:ext>
            </a:extLst>
          </p:cNvPr>
          <p:cNvGrpSpPr/>
          <p:nvPr/>
        </p:nvGrpSpPr>
        <p:grpSpPr>
          <a:xfrm>
            <a:off x="7633917" y="4815933"/>
            <a:ext cx="486562" cy="469784"/>
            <a:chOff x="3826778" y="3313651"/>
            <a:chExt cx="486562" cy="469784"/>
          </a:xfrm>
        </p:grpSpPr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B3CC3F96-C834-2469-7323-04D8D0A15488}"/>
                </a:ext>
              </a:extLst>
            </p:cNvPr>
            <p:cNvSpPr/>
            <p:nvPr/>
          </p:nvSpPr>
          <p:spPr>
            <a:xfrm>
              <a:off x="3826778" y="3313651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橢圓 84">
                  <a:extLst>
                    <a:ext uri="{FF2B5EF4-FFF2-40B4-BE49-F238E27FC236}">
                      <a16:creationId xmlns:a16="http://schemas.microsoft.com/office/drawing/2014/main" id="{248DBE20-8564-AF29-0FAB-5EA1D78583C4}"/>
                    </a:ext>
                  </a:extLst>
                </p:cNvPr>
                <p:cNvSpPr/>
                <p:nvPr/>
              </p:nvSpPr>
              <p:spPr>
                <a:xfrm>
                  <a:off x="3888996" y="3368372"/>
                  <a:ext cx="362126" cy="3603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橢圓 84">
                  <a:extLst>
                    <a:ext uri="{FF2B5EF4-FFF2-40B4-BE49-F238E27FC236}">
                      <a16:creationId xmlns:a16="http://schemas.microsoft.com/office/drawing/2014/main" id="{248DBE20-8564-AF29-0FAB-5EA1D78583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996" y="3368372"/>
                  <a:ext cx="362126" cy="36034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橢圓 85">
            <a:extLst>
              <a:ext uri="{FF2B5EF4-FFF2-40B4-BE49-F238E27FC236}">
                <a16:creationId xmlns:a16="http://schemas.microsoft.com/office/drawing/2014/main" id="{4E139459-DE8C-ECD2-3424-8823C68FAF55}"/>
              </a:ext>
            </a:extLst>
          </p:cNvPr>
          <p:cNvSpPr/>
          <p:nvPr/>
        </p:nvSpPr>
        <p:spPr>
          <a:xfrm>
            <a:off x="3495573" y="4845295"/>
            <a:ext cx="444617" cy="411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4C0316FB-5BEF-CECE-7CC9-615E21437D2B}"/>
              </a:ext>
            </a:extLst>
          </p:cNvPr>
          <p:cNvCxnSpPr/>
          <p:nvPr/>
        </p:nvCxnSpPr>
        <p:spPr>
          <a:xfrm>
            <a:off x="2707009" y="5050824"/>
            <a:ext cx="78856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7D8B4B0F-4FEA-8B6B-DC69-8EB686920409}"/>
              </a:ext>
            </a:extLst>
          </p:cNvPr>
          <p:cNvCxnSpPr>
            <a:stCxn id="86" idx="6"/>
            <a:endCxn id="68" idx="2"/>
          </p:cNvCxnSpPr>
          <p:nvPr/>
        </p:nvCxnSpPr>
        <p:spPr>
          <a:xfrm flipV="1">
            <a:off x="3940190" y="4376384"/>
            <a:ext cx="813017" cy="674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D0B39BA2-0F4D-C438-3385-74C0B0854A55}"/>
              </a:ext>
            </a:extLst>
          </p:cNvPr>
          <p:cNvCxnSpPr>
            <a:stCxn id="86" idx="6"/>
            <a:endCxn id="76" idx="2"/>
          </p:cNvCxnSpPr>
          <p:nvPr/>
        </p:nvCxnSpPr>
        <p:spPr>
          <a:xfrm>
            <a:off x="3940190" y="5050826"/>
            <a:ext cx="813017" cy="59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CA7ECD79-AD77-9839-370E-E23D504883DB}"/>
              </a:ext>
            </a:extLst>
          </p:cNvPr>
          <p:cNvCxnSpPr>
            <a:stCxn id="73" idx="6"/>
            <a:endCxn id="84" idx="2"/>
          </p:cNvCxnSpPr>
          <p:nvPr/>
        </p:nvCxnSpPr>
        <p:spPr>
          <a:xfrm>
            <a:off x="6784740" y="4369246"/>
            <a:ext cx="849177" cy="68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E01BF59C-F34E-14B5-EAE0-2B47B5137DB0}"/>
              </a:ext>
            </a:extLst>
          </p:cNvPr>
          <p:cNvCxnSpPr>
            <a:stCxn id="81" idx="6"/>
            <a:endCxn id="84" idx="2"/>
          </p:cNvCxnSpPr>
          <p:nvPr/>
        </p:nvCxnSpPr>
        <p:spPr>
          <a:xfrm flipV="1">
            <a:off x="6784740" y="5050825"/>
            <a:ext cx="849177" cy="584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E9EB0986-744C-231B-B796-FA97B417B301}"/>
                  </a:ext>
                </a:extLst>
              </p:cNvPr>
              <p:cNvSpPr txBox="1"/>
              <p:nvPr/>
            </p:nvSpPr>
            <p:spPr>
              <a:xfrm>
                <a:off x="4101803" y="4329592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E9EB0986-744C-231B-B796-FA97B417B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03" y="4329592"/>
                <a:ext cx="29780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78D98000-1E6F-9FAE-15C8-170A0A17DE23}"/>
                  </a:ext>
                </a:extLst>
              </p:cNvPr>
              <p:cNvSpPr txBox="1"/>
              <p:nvPr/>
            </p:nvSpPr>
            <p:spPr>
              <a:xfrm>
                <a:off x="4139914" y="5400070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78D98000-1E6F-9FAE-15C8-170A0A17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14" y="5400070"/>
                <a:ext cx="2978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2CD2B28-6747-6B3A-82B3-570E7EBBD398}"/>
                  </a:ext>
                </a:extLst>
              </p:cNvPr>
              <p:cNvSpPr txBox="1"/>
              <p:nvPr/>
            </p:nvSpPr>
            <p:spPr>
              <a:xfrm>
                <a:off x="7122397" y="4329592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2CD2B28-6747-6B3A-82B3-570E7EBBD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97" y="4329592"/>
                <a:ext cx="2978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9380295F-13A7-8708-C8AC-0DA86144D590}"/>
                  </a:ext>
                </a:extLst>
              </p:cNvPr>
              <p:cNvSpPr txBox="1"/>
              <p:nvPr/>
            </p:nvSpPr>
            <p:spPr>
              <a:xfrm>
                <a:off x="7169029" y="5357408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9380295F-13A7-8708-C8AC-0DA86144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29" y="5357408"/>
                <a:ext cx="29780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932FA6F6-FAFF-B005-2588-5B5EB77F8341}"/>
                  </a:ext>
                </a:extLst>
              </p:cNvPr>
              <p:cNvSpPr txBox="1"/>
              <p:nvPr/>
            </p:nvSpPr>
            <p:spPr>
              <a:xfrm>
                <a:off x="2112608" y="4888084"/>
                <a:ext cx="400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932FA6F6-FAFF-B005-2588-5B5EB77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608" y="4888084"/>
                <a:ext cx="400238" cy="276999"/>
              </a:xfrm>
              <a:prstGeom prst="rect">
                <a:avLst/>
              </a:prstGeom>
              <a:blipFill>
                <a:blip r:embed="rId16"/>
                <a:stretch>
                  <a:fillRect l="-7692" r="-12308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07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917E99-ECCD-2732-2376-E4C09EEC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E7A8D242-1956-56DD-C159-763D1EF2D101}"/>
              </a:ext>
            </a:extLst>
          </p:cNvPr>
          <p:cNvGrpSpPr/>
          <p:nvPr/>
        </p:nvGrpSpPr>
        <p:grpSpPr>
          <a:xfrm>
            <a:off x="609274" y="52121"/>
            <a:ext cx="8813388" cy="3376879"/>
            <a:chOff x="609274" y="52121"/>
            <a:chExt cx="8813388" cy="3376879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4DAD158-644D-3A3F-D70A-4E78037E23E7}"/>
                </a:ext>
              </a:extLst>
            </p:cNvPr>
            <p:cNvSpPr/>
            <p:nvPr/>
          </p:nvSpPr>
          <p:spPr>
            <a:xfrm>
              <a:off x="4719651" y="974647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34BE9EDB-78FD-E5BC-CB86-D0769CFE2598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5164268" y="1180178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0246CA03-EA7C-5E6C-3F41-56628DB7E44E}"/>
                    </a:ext>
                  </a:extLst>
                </p:cNvPr>
                <p:cNvSpPr txBox="1"/>
                <p:nvPr/>
              </p:nvSpPr>
              <p:spPr>
                <a:xfrm>
                  <a:off x="5551207" y="823795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0246CA03-EA7C-5E6C-3F41-56628DB7E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207" y="823795"/>
                  <a:ext cx="29780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49E88D6B-838F-5CAF-54CC-E1B07AEEEBCD}"/>
                </a:ext>
              </a:extLst>
            </p:cNvPr>
            <p:cNvSpPr/>
            <p:nvPr/>
          </p:nvSpPr>
          <p:spPr>
            <a:xfrm>
              <a:off x="6264622" y="938148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C90AC7A-DF65-5BD3-7CB3-12BC76686D93}"/>
                </a:ext>
              </a:extLst>
            </p:cNvPr>
            <p:cNvSpPr/>
            <p:nvPr/>
          </p:nvSpPr>
          <p:spPr>
            <a:xfrm>
              <a:off x="4719651" y="2240363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F4D9672-ED7C-0458-1639-81E106F23D48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5164268" y="2445894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59138DAD-1C2A-B31B-F4EC-397FA3676E60}"/>
                    </a:ext>
                  </a:extLst>
                </p:cNvPr>
                <p:cNvSpPr txBox="1"/>
                <p:nvPr/>
              </p:nvSpPr>
              <p:spPr>
                <a:xfrm>
                  <a:off x="5551207" y="208951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59138DAD-1C2A-B31B-F4EC-397FA3676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207" y="2089511"/>
                  <a:ext cx="297809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71DCEEE2-0A8E-10F1-AB3C-240E667566E9}"/>
                </a:ext>
              </a:extLst>
            </p:cNvPr>
            <p:cNvSpPr/>
            <p:nvPr/>
          </p:nvSpPr>
          <p:spPr>
            <a:xfrm>
              <a:off x="6264622" y="2203864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EE3D093-1A54-C340-2D15-BF9C5E5B8F71}"/>
                </a:ext>
              </a:extLst>
            </p:cNvPr>
            <p:cNvSpPr/>
            <p:nvPr/>
          </p:nvSpPr>
          <p:spPr>
            <a:xfrm>
              <a:off x="7600361" y="1615532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6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ED7319BA-F407-B3A4-EEB0-9D7E49933A24}"/>
                </a:ext>
              </a:extLst>
            </p:cNvPr>
            <p:cNvSpPr/>
            <p:nvPr/>
          </p:nvSpPr>
          <p:spPr>
            <a:xfrm>
              <a:off x="3462017" y="1644894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D94CBD39-1E71-9D17-383B-18FACDE0BC84}"/>
                </a:ext>
              </a:extLst>
            </p:cNvPr>
            <p:cNvCxnSpPr>
              <a:cxnSpLocks/>
            </p:cNvCxnSpPr>
            <p:nvPr/>
          </p:nvCxnSpPr>
          <p:spPr>
            <a:xfrm>
              <a:off x="1549331" y="1850424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2DDC2959-D50E-3E68-D62C-1D59163C524B}"/>
                </a:ext>
              </a:extLst>
            </p:cNvPr>
            <p:cNvCxnSpPr>
              <a:stCxn id="15" idx="6"/>
              <a:endCxn id="6" idx="2"/>
            </p:cNvCxnSpPr>
            <p:nvPr/>
          </p:nvCxnSpPr>
          <p:spPr>
            <a:xfrm flipV="1">
              <a:off x="3906634" y="1180178"/>
              <a:ext cx="813017" cy="670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1E2D37F9-3F9A-DB71-B9BC-FAD5FC97FCAD}"/>
                </a:ext>
              </a:extLst>
            </p:cNvPr>
            <p:cNvCxnSpPr>
              <a:stCxn id="15" idx="6"/>
              <a:endCxn id="10" idx="2"/>
            </p:cNvCxnSpPr>
            <p:nvPr/>
          </p:nvCxnSpPr>
          <p:spPr>
            <a:xfrm>
              <a:off x="3906634" y="1850425"/>
              <a:ext cx="813017" cy="595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CA0D7CCC-6A54-4EF7-54C8-AFF52AC89C25}"/>
                </a:ext>
              </a:extLst>
            </p:cNvPr>
            <p:cNvCxnSpPr>
              <a:stCxn id="9" idx="6"/>
              <a:endCxn id="26" idx="2"/>
            </p:cNvCxnSpPr>
            <p:nvPr/>
          </p:nvCxnSpPr>
          <p:spPr>
            <a:xfrm>
              <a:off x="6751184" y="1173040"/>
              <a:ext cx="849177" cy="677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159B2E8B-236F-8D9B-095F-7773E9CD3884}"/>
                </a:ext>
              </a:extLst>
            </p:cNvPr>
            <p:cNvCxnSpPr>
              <a:stCxn id="13" idx="6"/>
              <a:endCxn id="26" idx="2"/>
            </p:cNvCxnSpPr>
            <p:nvPr/>
          </p:nvCxnSpPr>
          <p:spPr>
            <a:xfrm flipV="1">
              <a:off x="6751184" y="1850424"/>
              <a:ext cx="849177" cy="588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B76C8254-1850-C37A-3FDC-39A98E4046ED}"/>
                    </a:ext>
                  </a:extLst>
                </p:cNvPr>
                <p:cNvSpPr txBox="1"/>
                <p:nvPr/>
              </p:nvSpPr>
              <p:spPr>
                <a:xfrm>
                  <a:off x="4087303" y="1133386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B76C8254-1850-C37A-3FDC-39A98E404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303" y="1133386"/>
                  <a:ext cx="2978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B027C83-59C6-EEF7-436B-D56CE392AB47}"/>
                    </a:ext>
                  </a:extLst>
                </p:cNvPr>
                <p:cNvSpPr txBox="1"/>
                <p:nvPr/>
              </p:nvSpPr>
              <p:spPr>
                <a:xfrm>
                  <a:off x="4087303" y="220386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B027C83-59C6-EEF7-436B-D56CE392A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303" y="2203864"/>
                  <a:ext cx="29780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632F7D16-E3DC-1341-59EC-5EE3EF30C42E}"/>
                    </a:ext>
                  </a:extLst>
                </p:cNvPr>
                <p:cNvSpPr txBox="1"/>
                <p:nvPr/>
              </p:nvSpPr>
              <p:spPr>
                <a:xfrm>
                  <a:off x="7112157" y="1133386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632F7D16-E3DC-1341-59EC-5EE3EF30C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2157" y="1133386"/>
                  <a:ext cx="2978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9AC42CD0-5EAC-3922-221D-01210BF980F8}"/>
                    </a:ext>
                  </a:extLst>
                </p:cNvPr>
                <p:cNvSpPr txBox="1"/>
                <p:nvPr/>
              </p:nvSpPr>
              <p:spPr>
                <a:xfrm>
                  <a:off x="7112157" y="2161202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9AC42CD0-5EAC-3922-221D-01210BF98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2157" y="2161202"/>
                  <a:ext cx="29780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B8999BA-6179-B92D-09A4-0B9013800ADA}"/>
                    </a:ext>
                  </a:extLst>
                </p:cNvPr>
                <p:cNvSpPr txBox="1"/>
                <p:nvPr/>
              </p:nvSpPr>
              <p:spPr>
                <a:xfrm>
                  <a:off x="609274" y="1604905"/>
                  <a:ext cx="788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B8999BA-6179-B92D-09A4-0B9013800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74" y="1604905"/>
                  <a:ext cx="78856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369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F504A20B-584E-567B-7CB1-20CA3AC1C6B3}"/>
                </a:ext>
              </a:extLst>
            </p:cNvPr>
            <p:cNvSpPr/>
            <p:nvPr/>
          </p:nvSpPr>
          <p:spPr>
            <a:xfrm>
              <a:off x="2354364" y="1644894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55E7CB34-847D-3C8A-E58E-0AC54FA2189C}"/>
                </a:ext>
              </a:extLst>
            </p:cNvPr>
            <p:cNvCxnSpPr>
              <a:cxnSpLocks/>
            </p:cNvCxnSpPr>
            <p:nvPr/>
          </p:nvCxnSpPr>
          <p:spPr>
            <a:xfrm>
              <a:off x="2798981" y="1846963"/>
              <a:ext cx="663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79A9963-E460-EBA8-286F-76CC4F2C9905}"/>
                </a:ext>
              </a:extLst>
            </p:cNvPr>
            <p:cNvGrpSpPr/>
            <p:nvPr/>
          </p:nvGrpSpPr>
          <p:grpSpPr>
            <a:xfrm>
              <a:off x="8936100" y="1615532"/>
              <a:ext cx="486562" cy="469784"/>
              <a:chOff x="3826778" y="3313651"/>
              <a:chExt cx="486562" cy="469784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AAA177F9-6A17-0F83-7937-7791A79FD364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橢圓 32">
                    <a:extLst>
                      <a:ext uri="{FF2B5EF4-FFF2-40B4-BE49-F238E27FC236}">
                        <a16:creationId xmlns:a16="http://schemas.microsoft.com/office/drawing/2014/main" id="{C760A679-FA17-2697-6E41-F44284B11032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橢圓 32">
                    <a:extLst>
                      <a:ext uri="{FF2B5EF4-FFF2-40B4-BE49-F238E27FC236}">
                        <a16:creationId xmlns:a16="http://schemas.microsoft.com/office/drawing/2014/main" id="{C760A679-FA17-2697-6E41-F44284B110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9FF54A5-A1BC-F236-8C6D-DA5BE7ED07BC}"/>
                </a:ext>
              </a:extLst>
            </p:cNvPr>
            <p:cNvCxnSpPr>
              <a:cxnSpLocks/>
            </p:cNvCxnSpPr>
            <p:nvPr/>
          </p:nvCxnSpPr>
          <p:spPr>
            <a:xfrm>
              <a:off x="8086923" y="1850424"/>
              <a:ext cx="8491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接點: 弧形 36">
              <a:extLst>
                <a:ext uri="{FF2B5EF4-FFF2-40B4-BE49-F238E27FC236}">
                  <a16:creationId xmlns:a16="http://schemas.microsoft.com/office/drawing/2014/main" id="{AD24FA8B-FF06-8890-5D72-1C8E637F7358}"/>
                </a:ext>
              </a:extLst>
            </p:cNvPr>
            <p:cNvCxnSpPr>
              <a:stCxn id="26" idx="0"/>
              <a:endCxn id="15" idx="0"/>
            </p:cNvCxnSpPr>
            <p:nvPr/>
          </p:nvCxnSpPr>
          <p:spPr>
            <a:xfrm rot="16200000" flipH="1" flipV="1">
              <a:off x="5749303" y="-449445"/>
              <a:ext cx="29362" cy="4159316"/>
            </a:xfrm>
            <a:prstGeom prst="curvedConnector3">
              <a:avLst>
                <a:gd name="adj1" fmla="val -414992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接點: 弧形 41">
              <a:extLst>
                <a:ext uri="{FF2B5EF4-FFF2-40B4-BE49-F238E27FC236}">
                  <a16:creationId xmlns:a16="http://schemas.microsoft.com/office/drawing/2014/main" id="{19F5CC26-1CF7-32A0-7ACC-C9ADE814B96A}"/>
                </a:ext>
              </a:extLst>
            </p:cNvPr>
            <p:cNvCxnSpPr>
              <a:stCxn id="28" idx="4"/>
              <a:endCxn id="32" idx="4"/>
            </p:cNvCxnSpPr>
            <p:nvPr/>
          </p:nvCxnSpPr>
          <p:spPr>
            <a:xfrm rot="16200000" flipH="1">
              <a:off x="5863347" y="-1230719"/>
              <a:ext cx="29361" cy="6602708"/>
            </a:xfrm>
            <a:prstGeom prst="curvedConnector3">
              <a:avLst>
                <a:gd name="adj1" fmla="val 465007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A4972099-40A3-2F5A-5677-BFD7C8476188}"/>
                    </a:ext>
                  </a:extLst>
                </p:cNvPr>
                <p:cNvSpPr txBox="1"/>
                <p:nvPr/>
              </p:nvSpPr>
              <p:spPr>
                <a:xfrm>
                  <a:off x="5551207" y="5212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A4972099-40A3-2F5A-5677-BFD7C8476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207" y="52121"/>
                  <a:ext cx="29780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7A401EC-A45A-6898-1858-8381871165BD}"/>
                    </a:ext>
                  </a:extLst>
                </p:cNvPr>
                <p:cNvSpPr txBox="1"/>
                <p:nvPr/>
              </p:nvSpPr>
              <p:spPr>
                <a:xfrm>
                  <a:off x="5551207" y="3059668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27A401EC-A45A-6898-1858-838187116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207" y="3059668"/>
                  <a:ext cx="29780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CA282000-6481-9CE1-C652-A6D4FE59F02B}"/>
                    </a:ext>
                  </a:extLst>
                </p:cNvPr>
                <p:cNvSpPr txBox="1"/>
                <p:nvPr/>
              </p:nvSpPr>
              <p:spPr>
                <a:xfrm>
                  <a:off x="8318318" y="1512572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CA282000-6481-9CE1-C652-A6D4FE59F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8318" y="1512572"/>
                  <a:ext cx="29780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C340066E-00FA-6475-DB33-CB048D4CA461}"/>
                  </a:ext>
                </a:extLst>
              </p:cNvPr>
              <p:cNvSpPr txBox="1"/>
              <p:nvPr/>
            </p:nvSpPr>
            <p:spPr>
              <a:xfrm>
                <a:off x="107976" y="5049869"/>
                <a:ext cx="9915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𝑎𝑏𝑏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C340066E-00FA-6475-DB33-CB048D4CA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6" y="5049869"/>
                <a:ext cx="991557" cy="276999"/>
              </a:xfrm>
              <a:prstGeom prst="rect">
                <a:avLst/>
              </a:prstGeom>
              <a:blipFill>
                <a:blip r:embed="rId13"/>
                <a:stretch>
                  <a:fillRect r="-9259" b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9D9CDCA2-745D-E74A-BB34-EFA6052A2198}"/>
              </a:ext>
            </a:extLst>
          </p:cNvPr>
          <p:cNvGrpSpPr/>
          <p:nvPr/>
        </p:nvGrpSpPr>
        <p:grpSpPr>
          <a:xfrm>
            <a:off x="1149257" y="3429000"/>
            <a:ext cx="10984781" cy="3376879"/>
            <a:chOff x="1149257" y="3429000"/>
            <a:chExt cx="10984781" cy="3376879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81B72D4-1488-DDD4-67AD-E0F833F46DE2}"/>
                </a:ext>
              </a:extLst>
            </p:cNvPr>
            <p:cNvSpPr/>
            <p:nvPr/>
          </p:nvSpPr>
          <p:spPr>
            <a:xfrm>
              <a:off x="4319577" y="4351526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230F08C1-E424-E777-998B-B30DDF932B69}"/>
                </a:ext>
              </a:extLst>
            </p:cNvPr>
            <p:cNvCxnSpPr>
              <a:cxnSpLocks/>
              <a:stCxn id="50" idx="6"/>
            </p:cNvCxnSpPr>
            <p:nvPr/>
          </p:nvCxnSpPr>
          <p:spPr>
            <a:xfrm>
              <a:off x="4764194" y="4557057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18D02692-243B-37B5-0D1A-4D16FE41121F}"/>
                    </a:ext>
                  </a:extLst>
                </p:cNvPr>
                <p:cNvSpPr txBox="1"/>
                <p:nvPr/>
              </p:nvSpPr>
              <p:spPr>
                <a:xfrm>
                  <a:off x="5151133" y="420067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18D02692-243B-37B5-0D1A-4D16FE411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133" y="4200674"/>
                  <a:ext cx="29780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65A49062-8C59-029D-EF71-C6AFA3A03224}"/>
                </a:ext>
              </a:extLst>
            </p:cNvPr>
            <p:cNvSpPr/>
            <p:nvPr/>
          </p:nvSpPr>
          <p:spPr>
            <a:xfrm>
              <a:off x="5864548" y="4315027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C467BD64-B4C6-3E3F-30E9-D121E0855A31}"/>
                </a:ext>
              </a:extLst>
            </p:cNvPr>
            <p:cNvSpPr/>
            <p:nvPr/>
          </p:nvSpPr>
          <p:spPr>
            <a:xfrm>
              <a:off x="4319577" y="5617242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DB387676-A49C-7480-5693-356B266ED81C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4764194" y="5822773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CE96D19B-FFD8-D3FF-D764-D7DFA6DB985A}"/>
                    </a:ext>
                  </a:extLst>
                </p:cNvPr>
                <p:cNvSpPr txBox="1"/>
                <p:nvPr/>
              </p:nvSpPr>
              <p:spPr>
                <a:xfrm>
                  <a:off x="5151133" y="5466390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CE96D19B-FFD8-D3FF-D764-D7DFA6DB9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133" y="5466390"/>
                  <a:ext cx="29780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C68333E9-942B-CDFB-4B73-065C26D8C124}"/>
                </a:ext>
              </a:extLst>
            </p:cNvPr>
            <p:cNvSpPr/>
            <p:nvPr/>
          </p:nvSpPr>
          <p:spPr>
            <a:xfrm>
              <a:off x="5864548" y="5580743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D82D4970-FA11-73D2-E5F0-5B61A361160B}"/>
                </a:ext>
              </a:extLst>
            </p:cNvPr>
            <p:cNvSpPr/>
            <p:nvPr/>
          </p:nvSpPr>
          <p:spPr>
            <a:xfrm>
              <a:off x="7200287" y="4992411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6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D87FFB61-A37A-6AC9-596A-739AD7E0C233}"/>
                </a:ext>
              </a:extLst>
            </p:cNvPr>
            <p:cNvSpPr/>
            <p:nvPr/>
          </p:nvSpPr>
          <p:spPr>
            <a:xfrm>
              <a:off x="3061943" y="5021773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E2481B71-08CC-7005-1EA6-3B349FCBB27C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57" y="5227303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0F13CB15-1657-40E8-B729-F031511D049E}"/>
                </a:ext>
              </a:extLst>
            </p:cNvPr>
            <p:cNvCxnSpPr>
              <a:stCxn id="59" idx="6"/>
              <a:endCxn id="50" idx="2"/>
            </p:cNvCxnSpPr>
            <p:nvPr/>
          </p:nvCxnSpPr>
          <p:spPr>
            <a:xfrm flipV="1">
              <a:off x="3506560" y="4557057"/>
              <a:ext cx="813017" cy="670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8E47279B-8688-044A-A0C7-EDA8BE972D5C}"/>
                </a:ext>
              </a:extLst>
            </p:cNvPr>
            <p:cNvCxnSpPr>
              <a:stCxn id="59" idx="6"/>
              <a:endCxn id="54" idx="2"/>
            </p:cNvCxnSpPr>
            <p:nvPr/>
          </p:nvCxnSpPr>
          <p:spPr>
            <a:xfrm>
              <a:off x="3506560" y="5227304"/>
              <a:ext cx="813017" cy="595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115442EC-8297-2A0B-7316-0827C5C0ED09}"/>
                </a:ext>
              </a:extLst>
            </p:cNvPr>
            <p:cNvCxnSpPr>
              <a:stCxn id="53" idx="6"/>
              <a:endCxn id="58" idx="2"/>
            </p:cNvCxnSpPr>
            <p:nvPr/>
          </p:nvCxnSpPr>
          <p:spPr>
            <a:xfrm>
              <a:off x="6351110" y="4549919"/>
              <a:ext cx="849177" cy="677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9E4FFD0E-011A-6C57-E9B9-6370B51DA443}"/>
                </a:ext>
              </a:extLst>
            </p:cNvPr>
            <p:cNvCxnSpPr>
              <a:stCxn id="57" idx="6"/>
              <a:endCxn id="58" idx="2"/>
            </p:cNvCxnSpPr>
            <p:nvPr/>
          </p:nvCxnSpPr>
          <p:spPr>
            <a:xfrm flipV="1">
              <a:off x="6351110" y="5227303"/>
              <a:ext cx="849177" cy="588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E43FA6-4DB1-342D-DD5D-048E453419DD}"/>
                    </a:ext>
                  </a:extLst>
                </p:cNvPr>
                <p:cNvSpPr txBox="1"/>
                <p:nvPr/>
              </p:nvSpPr>
              <p:spPr>
                <a:xfrm>
                  <a:off x="3687229" y="4510265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E43FA6-4DB1-342D-DD5D-048E45341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29" y="4510265"/>
                  <a:ext cx="29780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BB1F447A-FB31-4D36-5BD8-9AE5654E9E30}"/>
                    </a:ext>
                  </a:extLst>
                </p:cNvPr>
                <p:cNvSpPr txBox="1"/>
                <p:nvPr/>
              </p:nvSpPr>
              <p:spPr>
                <a:xfrm>
                  <a:off x="3687229" y="5580743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BB1F447A-FB31-4D36-5BD8-9AE5654E9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29" y="5580743"/>
                  <a:ext cx="29780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8ECAD056-4FFD-BFF7-BC1F-31AB21B0485F}"/>
                    </a:ext>
                  </a:extLst>
                </p:cNvPr>
                <p:cNvSpPr txBox="1"/>
                <p:nvPr/>
              </p:nvSpPr>
              <p:spPr>
                <a:xfrm>
                  <a:off x="6712083" y="4510265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8ECAD056-4FFD-BFF7-BC1F-31AB21B04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083" y="4510265"/>
                  <a:ext cx="29780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5E8BDF56-EF5C-F691-8F19-691ECC38CD4C}"/>
                    </a:ext>
                  </a:extLst>
                </p:cNvPr>
                <p:cNvSpPr txBox="1"/>
                <p:nvPr/>
              </p:nvSpPr>
              <p:spPr>
                <a:xfrm>
                  <a:off x="6712083" y="553808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5E8BDF56-EF5C-F691-8F19-691ECC38C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083" y="5538081"/>
                  <a:ext cx="29780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793B3DE7-45F8-A039-17B8-158A03A1C951}"/>
                </a:ext>
              </a:extLst>
            </p:cNvPr>
            <p:cNvSpPr/>
            <p:nvPr/>
          </p:nvSpPr>
          <p:spPr>
            <a:xfrm>
              <a:off x="1954290" y="5021773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641C0E6A-E234-1B4E-E91F-DD63CF249809}"/>
                </a:ext>
              </a:extLst>
            </p:cNvPr>
            <p:cNvCxnSpPr>
              <a:cxnSpLocks/>
            </p:cNvCxnSpPr>
            <p:nvPr/>
          </p:nvCxnSpPr>
          <p:spPr>
            <a:xfrm>
              <a:off x="2398907" y="5223842"/>
              <a:ext cx="663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CEF17932-7E91-C390-397F-29A9C6A2F7CB}"/>
                </a:ext>
              </a:extLst>
            </p:cNvPr>
            <p:cNvSpPr/>
            <p:nvPr/>
          </p:nvSpPr>
          <p:spPr>
            <a:xfrm>
              <a:off x="8536026" y="4992411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382AB859-6DDC-19E1-E124-BA564C6AAA5B}"/>
                </a:ext>
              </a:extLst>
            </p:cNvPr>
            <p:cNvCxnSpPr>
              <a:cxnSpLocks/>
            </p:cNvCxnSpPr>
            <p:nvPr/>
          </p:nvCxnSpPr>
          <p:spPr>
            <a:xfrm>
              <a:off x="7686849" y="5227303"/>
              <a:ext cx="8491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接點: 弧形 73">
              <a:extLst>
                <a:ext uri="{FF2B5EF4-FFF2-40B4-BE49-F238E27FC236}">
                  <a16:creationId xmlns:a16="http://schemas.microsoft.com/office/drawing/2014/main" id="{355E38CA-F86D-A403-5907-56661641DC72}"/>
                </a:ext>
              </a:extLst>
            </p:cNvPr>
            <p:cNvCxnSpPr>
              <a:cxnSpLocks/>
              <a:stCxn id="58" idx="0"/>
              <a:endCxn id="59" idx="0"/>
            </p:cNvCxnSpPr>
            <p:nvPr/>
          </p:nvCxnSpPr>
          <p:spPr>
            <a:xfrm rot="16200000" flipH="1" flipV="1">
              <a:off x="5349229" y="2927434"/>
              <a:ext cx="29362" cy="4159316"/>
            </a:xfrm>
            <a:prstGeom prst="curvedConnector3">
              <a:avLst>
                <a:gd name="adj1" fmla="val -414992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接點: 弧形 74">
              <a:extLst>
                <a:ext uri="{FF2B5EF4-FFF2-40B4-BE49-F238E27FC236}">
                  <a16:creationId xmlns:a16="http://schemas.microsoft.com/office/drawing/2014/main" id="{AD617CF2-6016-D603-56DC-5EB7B246E587}"/>
                </a:ext>
              </a:extLst>
            </p:cNvPr>
            <p:cNvCxnSpPr>
              <a:cxnSpLocks/>
              <a:stCxn id="70" idx="4"/>
              <a:endCxn id="79" idx="4"/>
            </p:cNvCxnSpPr>
            <p:nvPr/>
          </p:nvCxnSpPr>
          <p:spPr>
            <a:xfrm rot="16200000" flipH="1">
              <a:off x="5463273" y="2146160"/>
              <a:ext cx="29361" cy="6602708"/>
            </a:xfrm>
            <a:prstGeom prst="curvedConnector3">
              <a:avLst>
                <a:gd name="adj1" fmla="val 465007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5FDA751D-092A-8B44-BF67-0F9233574494}"/>
                    </a:ext>
                  </a:extLst>
                </p:cNvPr>
                <p:cNvSpPr txBox="1"/>
                <p:nvPr/>
              </p:nvSpPr>
              <p:spPr>
                <a:xfrm>
                  <a:off x="5151133" y="3429000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5FDA751D-092A-8B44-BF67-0F9233574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133" y="3429000"/>
                  <a:ext cx="29780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C0A15CE1-97D2-6213-A7D1-3E0230F5072E}"/>
                    </a:ext>
                  </a:extLst>
                </p:cNvPr>
                <p:cNvSpPr txBox="1"/>
                <p:nvPr/>
              </p:nvSpPr>
              <p:spPr>
                <a:xfrm>
                  <a:off x="5151133" y="643654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C0A15CE1-97D2-6213-A7D1-3E0230F50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133" y="6436547"/>
                  <a:ext cx="29780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4B212B5-6483-37A0-6B05-47C169488989}"/>
                    </a:ext>
                  </a:extLst>
                </p:cNvPr>
                <p:cNvSpPr txBox="1"/>
                <p:nvPr/>
              </p:nvSpPr>
              <p:spPr>
                <a:xfrm>
                  <a:off x="7918244" y="488945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4B212B5-6483-37A0-6B05-47C169488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8244" y="4889451"/>
                  <a:ext cx="29780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A07A638C-87D0-43D0-00FD-C4D16F13DF2D}"/>
                </a:ext>
              </a:extLst>
            </p:cNvPr>
            <p:cNvSpPr/>
            <p:nvPr/>
          </p:nvSpPr>
          <p:spPr>
            <a:xfrm>
              <a:off x="9529946" y="4983340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8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C422C856-0B24-7BE4-D854-CD737E1CDEE0}"/>
                </a:ext>
              </a:extLst>
            </p:cNvPr>
            <p:cNvSpPr/>
            <p:nvPr/>
          </p:nvSpPr>
          <p:spPr>
            <a:xfrm>
              <a:off x="10588711" y="4983340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9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6B514545-6257-4903-568C-ED3A9E85F9E4}"/>
                </a:ext>
              </a:extLst>
            </p:cNvPr>
            <p:cNvGrpSpPr/>
            <p:nvPr/>
          </p:nvGrpSpPr>
          <p:grpSpPr>
            <a:xfrm>
              <a:off x="11647476" y="4983340"/>
              <a:ext cx="486562" cy="469784"/>
              <a:chOff x="3826778" y="3313651"/>
              <a:chExt cx="486562" cy="469784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0C35C7B3-657F-F42D-A569-7B15B79104DA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橢圓 84">
                    <a:extLst>
                      <a:ext uri="{FF2B5EF4-FFF2-40B4-BE49-F238E27FC236}">
                        <a16:creationId xmlns:a16="http://schemas.microsoft.com/office/drawing/2014/main" id="{91CEE620-F8B8-A03A-3238-00382288BC26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橢圓 84">
                    <a:extLst>
                      <a:ext uri="{FF2B5EF4-FFF2-40B4-BE49-F238E27FC236}">
                        <a16:creationId xmlns:a16="http://schemas.microsoft.com/office/drawing/2014/main" id="{91CEE620-F8B8-A03A-3238-00382288BC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 l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C6C15634-A42C-2503-A84C-16D8159CF0E2}"/>
                </a:ext>
              </a:extLst>
            </p:cNvPr>
            <p:cNvCxnSpPr>
              <a:stCxn id="79" idx="6"/>
              <a:endCxn id="81" idx="2"/>
            </p:cNvCxnSpPr>
            <p:nvPr/>
          </p:nvCxnSpPr>
          <p:spPr>
            <a:xfrm flipV="1">
              <a:off x="9022588" y="5218232"/>
              <a:ext cx="507358" cy="9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AB37486F-5844-92F9-4A00-CAC2E2303DDC}"/>
                </a:ext>
              </a:extLst>
            </p:cNvPr>
            <p:cNvCxnSpPr>
              <a:stCxn id="81" idx="6"/>
              <a:endCxn id="82" idx="2"/>
            </p:cNvCxnSpPr>
            <p:nvPr/>
          </p:nvCxnSpPr>
          <p:spPr>
            <a:xfrm>
              <a:off x="10016508" y="5218232"/>
              <a:ext cx="5722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2E8340DD-3F62-57AD-EF15-15BD5058DC25}"/>
                </a:ext>
              </a:extLst>
            </p:cNvPr>
            <p:cNvCxnSpPr>
              <a:stCxn id="82" idx="6"/>
              <a:endCxn id="84" idx="2"/>
            </p:cNvCxnSpPr>
            <p:nvPr/>
          </p:nvCxnSpPr>
          <p:spPr>
            <a:xfrm>
              <a:off x="11075273" y="5218232"/>
              <a:ext cx="5722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1">
                  <a:extLst>
                    <a:ext uri="{FF2B5EF4-FFF2-40B4-BE49-F238E27FC236}">
                      <a16:creationId xmlns:a16="http://schemas.microsoft.com/office/drawing/2014/main" id="{A0D8C80C-3B92-8D03-F294-59A39EA76282}"/>
                    </a:ext>
                  </a:extLst>
                </p:cNvPr>
                <p:cNvSpPr txBox="1"/>
                <p:nvPr/>
              </p:nvSpPr>
              <p:spPr>
                <a:xfrm>
                  <a:off x="9104572" y="483710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2" name="文字方塊 91">
                  <a:extLst>
                    <a:ext uri="{FF2B5EF4-FFF2-40B4-BE49-F238E27FC236}">
                      <a16:creationId xmlns:a16="http://schemas.microsoft.com/office/drawing/2014/main" id="{A0D8C80C-3B92-8D03-F294-59A39EA76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572" y="4837107"/>
                  <a:ext cx="29780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C7B77A11-9293-56E3-8284-87BD429F96E6}"/>
                    </a:ext>
                  </a:extLst>
                </p:cNvPr>
                <p:cNvSpPr txBox="1"/>
                <p:nvPr/>
              </p:nvSpPr>
              <p:spPr>
                <a:xfrm>
                  <a:off x="10144073" y="4865203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C7B77A11-9293-56E3-8284-87BD429F9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4073" y="4865203"/>
                  <a:ext cx="29780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DEBDB7BB-7FE6-7CF3-6F82-C674A3F06236}"/>
                    </a:ext>
                  </a:extLst>
                </p:cNvPr>
                <p:cNvSpPr txBox="1"/>
                <p:nvPr/>
              </p:nvSpPr>
              <p:spPr>
                <a:xfrm>
                  <a:off x="11195415" y="4856132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DEBDB7BB-7FE6-7CF3-6F82-C674A3F06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5415" y="4856132"/>
                  <a:ext cx="297809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23C832E0-B2FE-AD6B-E03E-5840E478F1E2}"/>
              </a:ext>
            </a:extLst>
          </p:cNvPr>
          <p:cNvGrpSpPr/>
          <p:nvPr/>
        </p:nvGrpSpPr>
        <p:grpSpPr>
          <a:xfrm>
            <a:off x="9253662" y="83756"/>
            <a:ext cx="2820097" cy="584137"/>
            <a:chOff x="5415791" y="2702657"/>
            <a:chExt cx="2820097" cy="584137"/>
          </a:xfrm>
        </p:grpSpPr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00BD3501-C8B5-2B8B-01A2-FB42DBE7D5A4}"/>
                </a:ext>
              </a:extLst>
            </p:cNvPr>
            <p:cNvSpPr/>
            <p:nvPr/>
          </p:nvSpPr>
          <p:spPr>
            <a:xfrm>
              <a:off x="6204355" y="2853509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F3FCBC0B-6C04-BE90-AA63-992F15A58C36}"/>
                </a:ext>
              </a:extLst>
            </p:cNvPr>
            <p:cNvCxnSpPr>
              <a:cxnSpLocks/>
              <a:stCxn id="97" idx="6"/>
            </p:cNvCxnSpPr>
            <p:nvPr/>
          </p:nvCxnSpPr>
          <p:spPr>
            <a:xfrm>
              <a:off x="6648972" y="3059040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CD3F034C-61FE-96BD-D3B9-9A47541902A5}"/>
                    </a:ext>
                  </a:extLst>
                </p:cNvPr>
                <p:cNvSpPr txBox="1"/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CD3F034C-61FE-96BD-D3B9-9A47541902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4C16C74F-ABEA-80C0-562D-B6919A36BEF6}"/>
                </a:ext>
              </a:extLst>
            </p:cNvPr>
            <p:cNvCxnSpPr>
              <a:endCxn id="97" idx="2"/>
            </p:cNvCxnSpPr>
            <p:nvPr/>
          </p:nvCxnSpPr>
          <p:spPr>
            <a:xfrm>
              <a:off x="5415791" y="3059039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79AE72CF-1475-827F-E54F-A9D6AFAE81C7}"/>
                </a:ext>
              </a:extLst>
            </p:cNvPr>
            <p:cNvGrpSpPr/>
            <p:nvPr/>
          </p:nvGrpSpPr>
          <p:grpSpPr>
            <a:xfrm>
              <a:off x="7749326" y="2817010"/>
              <a:ext cx="486562" cy="469784"/>
              <a:chOff x="3826778" y="3313651"/>
              <a:chExt cx="486562" cy="469784"/>
            </a:xfrm>
          </p:grpSpPr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BCFD6479-B87B-03A8-0F84-762F08D4E26A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>
                    <a:extLst>
                      <a:ext uri="{FF2B5EF4-FFF2-40B4-BE49-F238E27FC236}">
                        <a16:creationId xmlns:a16="http://schemas.microsoft.com/office/drawing/2014/main" id="{CC1BFE4B-211A-E86D-5B4A-75208047E24B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橢圓 102">
                    <a:extLst>
                      <a:ext uri="{FF2B5EF4-FFF2-40B4-BE49-F238E27FC236}">
                        <a16:creationId xmlns:a16="http://schemas.microsoft.com/office/drawing/2014/main" id="{CC1BFE4B-211A-E86D-5B4A-75208047E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834BD49D-99F2-3195-148D-BF32869D5E9A}"/>
              </a:ext>
            </a:extLst>
          </p:cNvPr>
          <p:cNvGrpSpPr/>
          <p:nvPr/>
        </p:nvGrpSpPr>
        <p:grpSpPr>
          <a:xfrm>
            <a:off x="9253662" y="646079"/>
            <a:ext cx="2820097" cy="584137"/>
            <a:chOff x="5415791" y="2702657"/>
            <a:chExt cx="2820097" cy="584137"/>
          </a:xfrm>
        </p:grpSpPr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365EEC0A-3941-ED15-EFA9-84FDA3CA9E43}"/>
                </a:ext>
              </a:extLst>
            </p:cNvPr>
            <p:cNvSpPr/>
            <p:nvPr/>
          </p:nvSpPr>
          <p:spPr>
            <a:xfrm>
              <a:off x="6204355" y="2853509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8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直線單箭頭接點 105">
              <a:extLst>
                <a:ext uri="{FF2B5EF4-FFF2-40B4-BE49-F238E27FC236}">
                  <a16:creationId xmlns:a16="http://schemas.microsoft.com/office/drawing/2014/main" id="{BFE2E0B1-61CE-484D-BA2E-F30B329ECE9D}"/>
                </a:ext>
              </a:extLst>
            </p:cNvPr>
            <p:cNvCxnSpPr>
              <a:cxnSpLocks/>
              <a:stCxn id="105" idx="6"/>
            </p:cNvCxnSpPr>
            <p:nvPr/>
          </p:nvCxnSpPr>
          <p:spPr>
            <a:xfrm>
              <a:off x="6648972" y="3059040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>
                  <a:extLst>
                    <a:ext uri="{FF2B5EF4-FFF2-40B4-BE49-F238E27FC236}">
                      <a16:creationId xmlns:a16="http://schemas.microsoft.com/office/drawing/2014/main" id="{B0515436-BB9A-3EF4-8C6A-AD9D9781F538}"/>
                    </a:ext>
                  </a:extLst>
                </p:cNvPr>
                <p:cNvSpPr txBox="1"/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7" name="文字方塊 106">
                  <a:extLst>
                    <a:ext uri="{FF2B5EF4-FFF2-40B4-BE49-F238E27FC236}">
                      <a16:creationId xmlns:a16="http://schemas.microsoft.com/office/drawing/2014/main" id="{B0515436-BB9A-3EF4-8C6A-AD9D9781F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A4242B7F-BD9A-0F0F-FF11-421B225A6DC9}"/>
                </a:ext>
              </a:extLst>
            </p:cNvPr>
            <p:cNvCxnSpPr>
              <a:endCxn id="105" idx="2"/>
            </p:cNvCxnSpPr>
            <p:nvPr/>
          </p:nvCxnSpPr>
          <p:spPr>
            <a:xfrm>
              <a:off x="5415791" y="3059039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776FBCF0-7001-A26D-EDC2-8CBC24F5C762}"/>
                </a:ext>
              </a:extLst>
            </p:cNvPr>
            <p:cNvGrpSpPr/>
            <p:nvPr/>
          </p:nvGrpSpPr>
          <p:grpSpPr>
            <a:xfrm>
              <a:off x="7749326" y="2817010"/>
              <a:ext cx="486562" cy="469784"/>
              <a:chOff x="3826778" y="3313651"/>
              <a:chExt cx="486562" cy="469784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20ABCF6B-2169-8ED9-14FD-0AC0CC95DC97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橢圓 110">
                    <a:extLst>
                      <a:ext uri="{FF2B5EF4-FFF2-40B4-BE49-F238E27FC236}">
                        <a16:creationId xmlns:a16="http://schemas.microsoft.com/office/drawing/2014/main" id="{35B0B880-1757-0987-875E-715461CB09FE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橢圓 110">
                    <a:extLst>
                      <a:ext uri="{FF2B5EF4-FFF2-40B4-BE49-F238E27FC236}">
                        <a16:creationId xmlns:a16="http://schemas.microsoft.com/office/drawing/2014/main" id="{35B0B880-1757-0987-875E-715461CB09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7C5EE5A8-5F46-C106-A304-69C914006895}"/>
              </a:ext>
            </a:extLst>
          </p:cNvPr>
          <p:cNvGrpSpPr/>
          <p:nvPr/>
        </p:nvGrpSpPr>
        <p:grpSpPr>
          <a:xfrm>
            <a:off x="9253662" y="2636517"/>
            <a:ext cx="2820097" cy="584137"/>
            <a:chOff x="5415791" y="2702657"/>
            <a:chExt cx="2820097" cy="584137"/>
          </a:xfrm>
        </p:grpSpPr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24F66232-32E5-09C8-5FB0-9303CB9C9A8A}"/>
                </a:ext>
              </a:extLst>
            </p:cNvPr>
            <p:cNvSpPr/>
            <p:nvPr/>
          </p:nvSpPr>
          <p:spPr>
            <a:xfrm>
              <a:off x="6204355" y="2853509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9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直線單箭頭接點 113">
              <a:extLst>
                <a:ext uri="{FF2B5EF4-FFF2-40B4-BE49-F238E27FC236}">
                  <a16:creationId xmlns:a16="http://schemas.microsoft.com/office/drawing/2014/main" id="{2B1AC7AE-00E7-280E-F828-5B982ECC5E5B}"/>
                </a:ext>
              </a:extLst>
            </p:cNvPr>
            <p:cNvCxnSpPr>
              <a:cxnSpLocks/>
              <a:stCxn id="113" idx="6"/>
            </p:cNvCxnSpPr>
            <p:nvPr/>
          </p:nvCxnSpPr>
          <p:spPr>
            <a:xfrm>
              <a:off x="6648972" y="3059040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字方塊 114">
                  <a:extLst>
                    <a:ext uri="{FF2B5EF4-FFF2-40B4-BE49-F238E27FC236}">
                      <a16:creationId xmlns:a16="http://schemas.microsoft.com/office/drawing/2014/main" id="{38FEBA64-35E0-DBB4-8020-E046E4FFC87E}"/>
                    </a:ext>
                  </a:extLst>
                </p:cNvPr>
                <p:cNvSpPr txBox="1"/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5" name="文字方塊 114">
                  <a:extLst>
                    <a:ext uri="{FF2B5EF4-FFF2-40B4-BE49-F238E27FC236}">
                      <a16:creationId xmlns:a16="http://schemas.microsoft.com/office/drawing/2014/main" id="{38FEBA64-35E0-DBB4-8020-E046E4FFC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直線單箭頭接點 115">
              <a:extLst>
                <a:ext uri="{FF2B5EF4-FFF2-40B4-BE49-F238E27FC236}">
                  <a16:creationId xmlns:a16="http://schemas.microsoft.com/office/drawing/2014/main" id="{D270D649-9088-0503-5969-E846A9C28ECA}"/>
                </a:ext>
              </a:extLst>
            </p:cNvPr>
            <p:cNvCxnSpPr>
              <a:endCxn id="113" idx="2"/>
            </p:cNvCxnSpPr>
            <p:nvPr/>
          </p:nvCxnSpPr>
          <p:spPr>
            <a:xfrm>
              <a:off x="5415791" y="3059039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51853E2D-F587-74B5-8429-5CE00386EA0B}"/>
                </a:ext>
              </a:extLst>
            </p:cNvPr>
            <p:cNvGrpSpPr/>
            <p:nvPr/>
          </p:nvGrpSpPr>
          <p:grpSpPr>
            <a:xfrm>
              <a:off x="7749326" y="2817010"/>
              <a:ext cx="486562" cy="469784"/>
              <a:chOff x="3826778" y="3313651"/>
              <a:chExt cx="486562" cy="469784"/>
            </a:xfrm>
          </p:grpSpPr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EC6E4FF5-AA67-ECF8-3BAA-F3536DA09687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橢圓 118">
                    <a:extLst>
                      <a:ext uri="{FF2B5EF4-FFF2-40B4-BE49-F238E27FC236}">
                        <a16:creationId xmlns:a16="http://schemas.microsoft.com/office/drawing/2014/main" id="{F491CAA8-A7CE-C9F5-E009-AEEE7C4E620E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9" name="橢圓 118">
                    <a:extLst>
                      <a:ext uri="{FF2B5EF4-FFF2-40B4-BE49-F238E27FC236}">
                        <a16:creationId xmlns:a16="http://schemas.microsoft.com/office/drawing/2014/main" id="{F491CAA8-A7CE-C9F5-E009-AEEE7C4E62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32"/>
                    <a:stretch>
                      <a:fillRect l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AB7B06FB-DD25-0F77-FAB9-BE0AACA8DA4F}"/>
                  </a:ext>
                </a:extLst>
              </p:cNvPr>
              <p:cNvSpPr txBox="1"/>
              <p:nvPr/>
            </p:nvSpPr>
            <p:spPr>
              <a:xfrm>
                <a:off x="8941872" y="263842"/>
                <a:ext cx="1964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AB7B06FB-DD25-0F77-FAB9-BE0AACA8D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72" y="263842"/>
                <a:ext cx="196400" cy="276999"/>
              </a:xfrm>
              <a:prstGeom prst="rect">
                <a:avLst/>
              </a:prstGeom>
              <a:blipFill>
                <a:blip r:embed="rId33"/>
                <a:stretch>
                  <a:fillRect l="-15625" r="-12500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3222FEF0-22BC-4EF8-6BA6-F1CBB41D5C43}"/>
                  </a:ext>
                </a:extLst>
              </p:cNvPr>
              <p:cNvSpPr txBox="1"/>
              <p:nvPr/>
            </p:nvSpPr>
            <p:spPr>
              <a:xfrm>
                <a:off x="8941872" y="842763"/>
                <a:ext cx="192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3222FEF0-22BC-4EF8-6BA6-F1CBB41D5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72" y="842763"/>
                <a:ext cx="192617" cy="276999"/>
              </a:xfrm>
              <a:prstGeom prst="rect">
                <a:avLst/>
              </a:prstGeom>
              <a:blipFill>
                <a:blip r:embed="rId34"/>
                <a:stretch>
                  <a:fillRect l="-29032" r="-25806" b="-10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82D72F50-476C-68B2-F61F-D43AE5614967}"/>
                  </a:ext>
                </a:extLst>
              </p:cNvPr>
              <p:cNvSpPr txBox="1"/>
              <p:nvPr/>
            </p:nvSpPr>
            <p:spPr>
              <a:xfrm>
                <a:off x="9008263" y="2850968"/>
                <a:ext cx="192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82D72F50-476C-68B2-F61F-D43AE5614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263" y="2850968"/>
                <a:ext cx="192617" cy="276999"/>
              </a:xfrm>
              <a:prstGeom prst="rect">
                <a:avLst/>
              </a:prstGeom>
              <a:blipFill>
                <a:blip r:embed="rId35"/>
                <a:stretch>
                  <a:fillRect l="-29032" r="-25806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448B85E-6A71-F9CE-2847-8E17AEC78ADE}"/>
                  </a:ext>
                </a:extLst>
              </p:cNvPr>
              <p:cNvSpPr txBox="1"/>
              <p:nvPr/>
            </p:nvSpPr>
            <p:spPr>
              <a:xfrm>
                <a:off x="2542560" y="4837107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448B85E-6A71-F9CE-2847-8E17AEC7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60" y="4837107"/>
                <a:ext cx="297809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CC060C6A-5DE7-E32B-0C0C-9D42BF5CA815}"/>
                  </a:ext>
                </a:extLst>
              </p:cNvPr>
              <p:cNvSpPr txBox="1"/>
              <p:nvPr/>
            </p:nvSpPr>
            <p:spPr>
              <a:xfrm>
                <a:off x="2925760" y="1477630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CC060C6A-5DE7-E32B-0C0C-9D42BF5CA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760" y="1477630"/>
                <a:ext cx="297809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999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E7568C-54D4-D79E-DC33-4A41670F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How to construct a DFA based on an equivalent NFA? 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F96783A-EF0E-298D-72FA-688BFB8B6F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8653" y="2886116"/>
                <a:ext cx="4927425" cy="324593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900"/>
                  <a:t>Each state of the DFA is a set of states which the NFA could be in after reading some sequence of input symbols.</a:t>
                </a:r>
              </a:p>
              <a:p>
                <a:endParaRPr lang="en-US" altLang="zh-TW" sz="1900"/>
              </a:p>
              <a:p>
                <a:r>
                  <a:rPr lang="en-US" altLang="zh-TW" sz="1900"/>
                  <a:t>The initial state of the DFA is the set consisting of 0, the initial state of NFA, together with all states of NFA that can be reached from 0 by means of </a:t>
                </a:r>
                <a14:m>
                  <m:oMath xmlns:m="http://schemas.openxmlformats.org/officeDocument/2006/math">
                    <m:r>
                      <a:rPr lang="zh-TW" altLang="en-US" sz="19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sz="1900"/>
                  <a:t>-transition. </a:t>
                </a:r>
              </a:p>
              <a:p>
                <a:endParaRPr lang="zh-TW" altLang="en-US" sz="190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F96783A-EF0E-298D-72FA-688BFB8B6F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8653" y="2886116"/>
                <a:ext cx="4927425" cy="3245931"/>
              </a:xfrm>
              <a:blipFill>
                <a:blip r:embed="rId2"/>
                <a:stretch>
                  <a:fillRect l="-248" t="-1126" b="-11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onstruction work tools">
            <a:extLst>
              <a:ext uri="{FF2B5EF4-FFF2-40B4-BE49-F238E27FC236}">
                <a16:creationId xmlns:a16="http://schemas.microsoft.com/office/drawing/2014/main" id="{DBF3EA06-B3AA-E537-82F3-C425CF3CC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7" r="18225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CF1B8F9-5D5E-1F18-A7A5-298732E0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52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DC31449-5151-4E39-FB50-73F08CE5ED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DC31449-5151-4E39-FB50-73F08CE5ED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98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2FFD83E-332E-6623-D353-528E6D52C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Def.  The set of states that can be reached from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 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-transition alone.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Method: </a:t>
                </a:r>
                <a:br>
                  <a:rPr lang="en-US" altLang="zh-TW" dirty="0"/>
                </a:br>
                <a:r>
                  <a:rPr lang="en-US" altLang="zh-TW" dirty="0"/>
                  <a:t>1.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 is added to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).</a:t>
                </a:r>
                <a:br>
                  <a:rPr lang="en-US" altLang="zh-TW" dirty="0"/>
                </a:br>
                <a:r>
                  <a:rPr lang="en-US" altLang="zh-TW" dirty="0"/>
                  <a:t>2. 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/>
                  <a:t> is in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), and there is an edge labeled 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/>
                  <a:t>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dirty="0"/>
                  <a:t> then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dirty="0"/>
                  <a:t> is added to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) 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dirty="0"/>
                  <a:t> is not already there.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2FFD83E-332E-6623-D353-528E6D52C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7" t="-1026" r="-2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13ABE7-C02F-0DCF-6578-C8576DD6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24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C0CC1BE-19B8-619C-D74C-0FEB71209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)  :  The union over all states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 of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). (Note: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 is a set of states)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move(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): a set of NFA states to which there is a transition on input symbol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from some state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C0CC1BE-19B8-619C-D74C-0FEB71209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53F91C-8B74-0A3E-F6CF-99D6DD1F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50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EB563-BE81-2454-1948-E7B98B9B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Algorithms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F848D7-8B4D-59E7-1687-DD5FE2001D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1. Computation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</a:t>
                </a:r>
              </a:p>
              <a:p>
                <a:r>
                  <a:rPr lang="en-US" altLang="zh-TW" dirty="0"/>
                  <a:t>2. The subset construction</a:t>
                </a:r>
                <a:br>
                  <a:rPr lang="en-US" altLang="zh-TW" dirty="0"/>
                </a:br>
                <a:r>
                  <a:rPr lang="en-US" altLang="zh-TW" dirty="0"/>
                  <a:t>Given a NFA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altLang="zh-TW" dirty="0"/>
                  <a:t>, construct a corresponding DFA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′=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′, 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′,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br>
                  <a:rPr lang="en-US" altLang="zh-TW" dirty="0"/>
                </a:br>
                <a:r>
                  <a:rPr lang="en-US" altLang="zh-TW" dirty="0"/>
                  <a:t>(1) Compute the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),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 is the start state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dirty="0"/>
                  <a:t>. Let it be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dirty="0"/>
                  <a:t>.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dirty="0"/>
                  <a:t> is the start state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br>
                  <a:rPr lang="en-US" altLang="zh-TW" dirty="0"/>
                </a:br>
                <a:r>
                  <a:rPr lang="en-US" altLang="zh-TW" dirty="0"/>
                  <a:t>(2)    …..</a:t>
                </a:r>
                <a:br>
                  <a:rPr lang="en-US" altLang="zh-TW" dirty="0"/>
                </a:br>
                <a:r>
                  <a:rPr lang="en-US" altLang="zh-TW" dirty="0"/>
                  <a:t>(3)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′∈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′∩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F848D7-8B4D-59E7-1687-DD5FE2001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 r="-7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A659E0-A58F-F4BE-3F99-A15A86BD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6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B5B468-95EB-A16F-9B34-C732E127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8262F08-415F-BFF3-A34D-F547A54C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Input Buffering </a:t>
            </a:r>
            <a:endParaRPr lang="zh-TW" altLang="en-US" dirty="0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9433DE90-2A11-E57D-EC74-0A951DBC7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30790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564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06D3F39-9E62-1032-BD2D-1420C32E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079" y="604007"/>
                <a:ext cx="10325000" cy="53005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dirty="0"/>
                  <a:t>initially,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) is the only state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dirty="0"/>
                  <a:t>, and it is unmarked;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while ( there is an unmarked state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dirty="0"/>
                  <a:t>) {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mark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for ( each input symbol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TW" dirty="0"/>
                  <a:t>) {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));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if 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TW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dirty="0"/>
                  <a:t>)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	add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TW" dirty="0"/>
                  <a:t> as an unmarked state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dirty="0"/>
                  <a:t>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TW" dirty="0"/>
                  <a:t>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}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′∈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′∩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altLang="zh-TW" dirty="0"/>
                  <a:t>;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06D3F39-9E62-1032-BD2D-1420C32E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079" y="604007"/>
                <a:ext cx="10325000" cy="5300560"/>
              </a:xfrm>
              <a:blipFill>
                <a:blip r:embed="rId2"/>
                <a:stretch>
                  <a:fillRect l="-590" t="-5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45D9D4-42A0-6562-5907-5F83C3CE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6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1F42A46-B54E-EFEF-9D80-4E7926F12D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Computing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1F42A46-B54E-EFEF-9D80-4E7926F12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61" b="-198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EA49440-83EC-7752-313E-477FEEEED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zh-TW" dirty="0"/>
                  <a:t>push all states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 onto stack;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initialize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)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;   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%% a path can have zero edges</a:t>
                </a:r>
                <a:endParaRPr lang="en-US" altLang="zh-TW" sz="21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dirty="0"/>
                  <a:t>while ( stack is not empty ) {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pop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/>
                  <a:t>, the top element, off stack;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for ( each state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dirty="0"/>
                  <a:t> with an edge from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/>
                  <a:t>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dirty="0"/>
                  <a:t> labeled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 )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if (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dirty="0"/>
                  <a:t> is not in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)) {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	add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dirty="0"/>
                  <a:t> to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/>
                  <a:t>) 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	push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dirty="0"/>
                  <a:t> onto stack ;   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%% search a path with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 edge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		}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}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EA49440-83EC-7752-313E-477FEEEED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5" t="-1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3BD60F-0B3D-235C-FC2A-1AB2426B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22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B0E9588-3EFB-2379-17C4-346E71F3FB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𝑎𝑏𝑏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B0E9588-3EFB-2379-17C4-346E71F3F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61" b="-198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DC7A1AC-BFAF-8433-526B-11BA3CFA84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start state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dirty="0"/>
                  <a:t> of the equivalent DFA is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/>
                  <a:t>), 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0, 1, 2, 4, 7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DC7A1AC-BFAF-8433-526B-11BA3CFA84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A1075B-1F9C-A203-F940-BA0611A8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841AA79-88AE-5DE3-A57F-4CFEFF3E2D31}"/>
              </a:ext>
            </a:extLst>
          </p:cNvPr>
          <p:cNvGrpSpPr/>
          <p:nvPr/>
        </p:nvGrpSpPr>
        <p:grpSpPr>
          <a:xfrm>
            <a:off x="508443" y="2838991"/>
            <a:ext cx="10984781" cy="3376879"/>
            <a:chOff x="1149257" y="3429000"/>
            <a:chExt cx="10984781" cy="3376879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BAE7E77A-5038-567E-6C7C-189B9F04CDD9}"/>
                </a:ext>
              </a:extLst>
            </p:cNvPr>
            <p:cNvSpPr/>
            <p:nvPr/>
          </p:nvSpPr>
          <p:spPr>
            <a:xfrm>
              <a:off x="4319577" y="4351526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2F604893-1C1B-D06C-B9FD-C7E8583CBC35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4764194" y="4557057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A440B9A-4FFD-7BA4-2BFE-DE9D89F28F53}"/>
                    </a:ext>
                  </a:extLst>
                </p:cNvPr>
                <p:cNvSpPr txBox="1"/>
                <p:nvPr/>
              </p:nvSpPr>
              <p:spPr>
                <a:xfrm>
                  <a:off x="5151133" y="420067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A440B9A-4FFD-7BA4-2BFE-DE9D89F28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133" y="4200674"/>
                  <a:ext cx="2978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1256749-5FBE-8AC7-7691-0363DBF33DEC}"/>
                </a:ext>
              </a:extLst>
            </p:cNvPr>
            <p:cNvSpPr/>
            <p:nvPr/>
          </p:nvSpPr>
          <p:spPr>
            <a:xfrm>
              <a:off x="5864548" y="4315027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9ED877B1-0591-BCF0-BB30-94FEBF1F85DF}"/>
                </a:ext>
              </a:extLst>
            </p:cNvPr>
            <p:cNvSpPr/>
            <p:nvPr/>
          </p:nvSpPr>
          <p:spPr>
            <a:xfrm>
              <a:off x="4319577" y="5617242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BA87F65A-D1C1-5122-D831-F6ED478E55B9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764194" y="5822773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CB53A30-4928-0F36-60DF-E89451D57453}"/>
                    </a:ext>
                  </a:extLst>
                </p:cNvPr>
                <p:cNvSpPr txBox="1"/>
                <p:nvPr/>
              </p:nvSpPr>
              <p:spPr>
                <a:xfrm>
                  <a:off x="5151133" y="5466390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CB53A30-4928-0F36-60DF-E89451D57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133" y="5466390"/>
                  <a:ext cx="29780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563D0B61-6C25-8C70-DA4B-D29300BFC176}"/>
                </a:ext>
              </a:extLst>
            </p:cNvPr>
            <p:cNvSpPr/>
            <p:nvPr/>
          </p:nvSpPr>
          <p:spPr>
            <a:xfrm>
              <a:off x="5864548" y="5580743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367F2736-B773-140D-0C1C-506377AE9DE5}"/>
                </a:ext>
              </a:extLst>
            </p:cNvPr>
            <p:cNvSpPr/>
            <p:nvPr/>
          </p:nvSpPr>
          <p:spPr>
            <a:xfrm>
              <a:off x="7200287" y="4992411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6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65DEDED-2310-3C00-603B-EA524951AB3A}"/>
                </a:ext>
              </a:extLst>
            </p:cNvPr>
            <p:cNvSpPr/>
            <p:nvPr/>
          </p:nvSpPr>
          <p:spPr>
            <a:xfrm>
              <a:off x="3061943" y="5021773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3F58AAE-934C-FE61-7A89-BBEE04E636B8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57" y="5227303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39A5887E-35C6-3F1C-BFD6-D1B167905D66}"/>
                </a:ext>
              </a:extLst>
            </p:cNvPr>
            <p:cNvCxnSpPr>
              <a:stCxn id="15" idx="6"/>
              <a:endCxn id="6" idx="2"/>
            </p:cNvCxnSpPr>
            <p:nvPr/>
          </p:nvCxnSpPr>
          <p:spPr>
            <a:xfrm flipV="1">
              <a:off x="3506560" y="4557057"/>
              <a:ext cx="813017" cy="670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40F734D4-CE33-5E70-F23E-082EA5D21DAA}"/>
                </a:ext>
              </a:extLst>
            </p:cNvPr>
            <p:cNvCxnSpPr>
              <a:stCxn id="15" idx="6"/>
              <a:endCxn id="10" idx="2"/>
            </p:cNvCxnSpPr>
            <p:nvPr/>
          </p:nvCxnSpPr>
          <p:spPr>
            <a:xfrm>
              <a:off x="3506560" y="5227304"/>
              <a:ext cx="813017" cy="595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B1E70427-6810-DF55-ED80-B0427B9A96CA}"/>
                </a:ext>
              </a:extLst>
            </p:cNvPr>
            <p:cNvCxnSpPr>
              <a:stCxn id="9" idx="6"/>
              <a:endCxn id="14" idx="2"/>
            </p:cNvCxnSpPr>
            <p:nvPr/>
          </p:nvCxnSpPr>
          <p:spPr>
            <a:xfrm>
              <a:off x="6351110" y="4549919"/>
              <a:ext cx="849177" cy="677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C511857D-CA5E-637F-8DCE-8C9504906FCA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6351110" y="5227303"/>
              <a:ext cx="849177" cy="588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0BC2AEF-AB34-A660-B18B-FE95944325FE}"/>
                    </a:ext>
                  </a:extLst>
                </p:cNvPr>
                <p:cNvSpPr txBox="1"/>
                <p:nvPr/>
              </p:nvSpPr>
              <p:spPr>
                <a:xfrm>
                  <a:off x="3687229" y="4510265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0BC2AEF-AB34-A660-B18B-FE9594432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29" y="4510265"/>
                  <a:ext cx="2978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61953DA-AB12-E477-931E-A59D2611091B}"/>
                    </a:ext>
                  </a:extLst>
                </p:cNvPr>
                <p:cNvSpPr txBox="1"/>
                <p:nvPr/>
              </p:nvSpPr>
              <p:spPr>
                <a:xfrm>
                  <a:off x="3687229" y="5580743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61953DA-AB12-E477-931E-A59D26110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7229" y="5580743"/>
                  <a:ext cx="29780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C4175E32-4E60-B271-268E-483740B351A5}"/>
                    </a:ext>
                  </a:extLst>
                </p:cNvPr>
                <p:cNvSpPr txBox="1"/>
                <p:nvPr/>
              </p:nvSpPr>
              <p:spPr>
                <a:xfrm>
                  <a:off x="6712083" y="4510265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C4175E32-4E60-B271-268E-483740B35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083" y="4510265"/>
                  <a:ext cx="29780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28D6DE2D-BB42-F14D-321B-88F406E043F9}"/>
                    </a:ext>
                  </a:extLst>
                </p:cNvPr>
                <p:cNvSpPr txBox="1"/>
                <p:nvPr/>
              </p:nvSpPr>
              <p:spPr>
                <a:xfrm>
                  <a:off x="6712083" y="553808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28D6DE2D-BB42-F14D-321B-88F406E04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083" y="5538081"/>
                  <a:ext cx="29780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17712ECB-A43B-753E-4DA0-63AFEAFBA4A4}"/>
                </a:ext>
              </a:extLst>
            </p:cNvPr>
            <p:cNvSpPr/>
            <p:nvPr/>
          </p:nvSpPr>
          <p:spPr>
            <a:xfrm>
              <a:off x="1954290" y="5021773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21DC86CE-DD8B-328E-B3EA-BCBC0331234C}"/>
                </a:ext>
              </a:extLst>
            </p:cNvPr>
            <p:cNvCxnSpPr>
              <a:cxnSpLocks/>
            </p:cNvCxnSpPr>
            <p:nvPr/>
          </p:nvCxnSpPr>
          <p:spPr>
            <a:xfrm>
              <a:off x="2398907" y="5223842"/>
              <a:ext cx="663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6F10E010-87A8-0F05-E64D-742CA483ED45}"/>
                </a:ext>
              </a:extLst>
            </p:cNvPr>
            <p:cNvSpPr/>
            <p:nvPr/>
          </p:nvSpPr>
          <p:spPr>
            <a:xfrm>
              <a:off x="8536026" y="4992411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139D5CB3-6FE4-7A29-5430-17D406764F6C}"/>
                </a:ext>
              </a:extLst>
            </p:cNvPr>
            <p:cNvCxnSpPr>
              <a:cxnSpLocks/>
            </p:cNvCxnSpPr>
            <p:nvPr/>
          </p:nvCxnSpPr>
          <p:spPr>
            <a:xfrm>
              <a:off x="7686849" y="5227303"/>
              <a:ext cx="8491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接點: 弧形 28">
              <a:extLst>
                <a:ext uri="{FF2B5EF4-FFF2-40B4-BE49-F238E27FC236}">
                  <a16:creationId xmlns:a16="http://schemas.microsoft.com/office/drawing/2014/main" id="{F6C948DB-37EA-A6F0-578F-A61BD28E72C9}"/>
                </a:ext>
              </a:extLst>
            </p:cNvPr>
            <p:cNvCxnSpPr>
              <a:cxnSpLocks/>
              <a:stCxn id="14" idx="0"/>
              <a:endCxn id="15" idx="0"/>
            </p:cNvCxnSpPr>
            <p:nvPr/>
          </p:nvCxnSpPr>
          <p:spPr>
            <a:xfrm rot="16200000" flipH="1" flipV="1">
              <a:off x="5349229" y="2927434"/>
              <a:ext cx="29362" cy="4159316"/>
            </a:xfrm>
            <a:prstGeom prst="curvedConnector3">
              <a:avLst>
                <a:gd name="adj1" fmla="val -414992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弧形 29">
              <a:extLst>
                <a:ext uri="{FF2B5EF4-FFF2-40B4-BE49-F238E27FC236}">
                  <a16:creationId xmlns:a16="http://schemas.microsoft.com/office/drawing/2014/main" id="{76B4919D-02DA-3EBA-A795-2B783B038F30}"/>
                </a:ext>
              </a:extLst>
            </p:cNvPr>
            <p:cNvCxnSpPr>
              <a:cxnSpLocks/>
              <a:stCxn id="25" idx="4"/>
              <a:endCxn id="27" idx="4"/>
            </p:cNvCxnSpPr>
            <p:nvPr/>
          </p:nvCxnSpPr>
          <p:spPr>
            <a:xfrm rot="16200000" flipH="1">
              <a:off x="5463273" y="2146160"/>
              <a:ext cx="29361" cy="6602708"/>
            </a:xfrm>
            <a:prstGeom prst="curvedConnector3">
              <a:avLst>
                <a:gd name="adj1" fmla="val 465007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DDEEF3CC-BB28-6318-0FEE-CEE83B1DC5E2}"/>
                    </a:ext>
                  </a:extLst>
                </p:cNvPr>
                <p:cNvSpPr txBox="1"/>
                <p:nvPr/>
              </p:nvSpPr>
              <p:spPr>
                <a:xfrm>
                  <a:off x="5151133" y="3429000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DDEEF3CC-BB28-6318-0FEE-CEE83B1DC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133" y="3429000"/>
                  <a:ext cx="29780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A0EE802-500D-6CE3-D04C-82E887EEBABB}"/>
                    </a:ext>
                  </a:extLst>
                </p:cNvPr>
                <p:cNvSpPr txBox="1"/>
                <p:nvPr/>
              </p:nvSpPr>
              <p:spPr>
                <a:xfrm>
                  <a:off x="5151133" y="643654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A0EE802-500D-6CE3-D04C-82E887EEB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133" y="6436547"/>
                  <a:ext cx="29780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755759D-43FC-902D-BFA3-2B2E71BB0232}"/>
                    </a:ext>
                  </a:extLst>
                </p:cNvPr>
                <p:cNvSpPr txBox="1"/>
                <p:nvPr/>
              </p:nvSpPr>
              <p:spPr>
                <a:xfrm>
                  <a:off x="7918244" y="488945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755759D-43FC-902D-BFA3-2B2E71BB0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8244" y="4889451"/>
                  <a:ext cx="29780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4E2320E-0FF9-4810-842D-595CA62F3430}"/>
                </a:ext>
              </a:extLst>
            </p:cNvPr>
            <p:cNvSpPr/>
            <p:nvPr/>
          </p:nvSpPr>
          <p:spPr>
            <a:xfrm>
              <a:off x="9529946" y="4983340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8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8DDD0511-C3F5-C2E4-E864-ECA29D79F790}"/>
                </a:ext>
              </a:extLst>
            </p:cNvPr>
            <p:cNvSpPr/>
            <p:nvPr/>
          </p:nvSpPr>
          <p:spPr>
            <a:xfrm>
              <a:off x="10588711" y="4983340"/>
              <a:ext cx="486562" cy="469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9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76537C0-7760-8A4D-6EB3-43A719B5B5AD}"/>
                </a:ext>
              </a:extLst>
            </p:cNvPr>
            <p:cNvGrpSpPr/>
            <p:nvPr/>
          </p:nvGrpSpPr>
          <p:grpSpPr>
            <a:xfrm>
              <a:off x="11647476" y="4983340"/>
              <a:ext cx="486562" cy="469784"/>
              <a:chOff x="3826778" y="3313651"/>
              <a:chExt cx="486562" cy="469784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A29A4594-D9EE-C1F9-4068-C9D9310F8D57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橢圓 43">
                    <a:extLst>
                      <a:ext uri="{FF2B5EF4-FFF2-40B4-BE49-F238E27FC236}">
                        <a16:creationId xmlns:a16="http://schemas.microsoft.com/office/drawing/2014/main" id="{C3A83831-AEB8-82E9-A920-D2462E2A397E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橢圓 43">
                    <a:extLst>
                      <a:ext uri="{FF2B5EF4-FFF2-40B4-BE49-F238E27FC236}">
                        <a16:creationId xmlns:a16="http://schemas.microsoft.com/office/drawing/2014/main" id="{C3A83831-AEB8-82E9-A920-D2462E2A39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38B201A2-2529-7905-5FBA-22AC483DC2FD}"/>
                </a:ext>
              </a:extLst>
            </p:cNvPr>
            <p:cNvCxnSpPr>
              <a:stCxn id="27" idx="6"/>
              <a:endCxn id="34" idx="2"/>
            </p:cNvCxnSpPr>
            <p:nvPr/>
          </p:nvCxnSpPr>
          <p:spPr>
            <a:xfrm flipV="1">
              <a:off x="9022588" y="5218232"/>
              <a:ext cx="507358" cy="9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74C0FF07-CC46-8273-DA4C-021313FE101E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>
              <a:off x="10016508" y="5218232"/>
              <a:ext cx="5722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2FFF20F-624E-6029-7864-5A0F175AEB44}"/>
                </a:ext>
              </a:extLst>
            </p:cNvPr>
            <p:cNvCxnSpPr>
              <a:stCxn id="35" idx="6"/>
              <a:endCxn id="43" idx="2"/>
            </p:cNvCxnSpPr>
            <p:nvPr/>
          </p:nvCxnSpPr>
          <p:spPr>
            <a:xfrm>
              <a:off x="11075273" y="5218232"/>
              <a:ext cx="5722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AF8A820A-EF88-A9FF-C8B0-3C8FF11EB92A}"/>
                    </a:ext>
                  </a:extLst>
                </p:cNvPr>
                <p:cNvSpPr txBox="1"/>
                <p:nvPr/>
              </p:nvSpPr>
              <p:spPr>
                <a:xfrm>
                  <a:off x="9104572" y="483710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AF8A820A-EF88-A9FF-C8B0-3C8FF11EB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572" y="4837107"/>
                  <a:ext cx="29780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AFC104EA-7BE6-796C-E722-000D0AA7E91F}"/>
                    </a:ext>
                  </a:extLst>
                </p:cNvPr>
                <p:cNvSpPr txBox="1"/>
                <p:nvPr/>
              </p:nvSpPr>
              <p:spPr>
                <a:xfrm>
                  <a:off x="10144073" y="4865203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AFC104EA-7BE6-796C-E722-000D0AA7E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4073" y="4865203"/>
                  <a:ext cx="29780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3EBFAC-28A0-16A6-1466-20CBFD371472}"/>
                    </a:ext>
                  </a:extLst>
                </p:cNvPr>
                <p:cNvSpPr txBox="1"/>
                <p:nvPr/>
              </p:nvSpPr>
              <p:spPr>
                <a:xfrm>
                  <a:off x="11195415" y="4856132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3EBFAC-28A0-16A6-1466-20CBFD371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5415" y="4856132"/>
                  <a:ext cx="29780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475B7B18-AC9E-FAAF-056B-303C119D063A}"/>
                  </a:ext>
                </a:extLst>
              </p:cNvPr>
              <p:cNvSpPr txBox="1"/>
              <p:nvPr/>
            </p:nvSpPr>
            <p:spPr>
              <a:xfrm>
                <a:off x="1925481" y="4302445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475B7B18-AC9E-FAAF-056B-303C119D0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81" y="4302445"/>
                <a:ext cx="29780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892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FA388C-9E1F-5E97-6386-DDC83D241B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079" y="159392"/>
                <a:ext cx="10325000" cy="57451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0, 1, 2, 4, 7</m:t>
                        </m:r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3, 8</m:t>
                        </m:r>
                      </m:e>
                    </m:d>
                  </m:oMath>
                </a14:m>
                <a:r>
                  <a:rPr lang="en-US" altLang="zh-TW" dirty="0"/>
                  <a:t>, move(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move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4, 6, 7, 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move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5, 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6, 7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3, 8</m:t>
                        </m:r>
                      </m:e>
                    </m:d>
                  </m:oMath>
                </a14:m>
                <a:r>
                  <a:rPr lang="en-US" altLang="zh-TW" dirty="0"/>
                  <a:t>, 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5, 9</m:t>
                        </m:r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move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1, 2, 4, 5, 6, 7, 9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TW" dirty="0"/>
              </a:p>
              <a:p>
                <a:br>
                  <a:rPr lang="en-US" altLang="zh-TW" dirty="0"/>
                </a:br>
                <a:br>
                  <a:rPr lang="en-US" altLang="zh-TW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FA388C-9E1F-5E97-6386-DDC83D241B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079" y="159392"/>
                <a:ext cx="10325000" cy="5745175"/>
              </a:xfrm>
              <a:blipFill>
                <a:blip r:embed="rId2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8F63C3-1B6E-0C24-00FA-7013C0543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53</a:t>
            </a:fld>
            <a:endParaRPr 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A7326EB8-D462-5B57-A622-933AD248E5AC}"/>
              </a:ext>
            </a:extLst>
          </p:cNvPr>
          <p:cNvGrpSpPr/>
          <p:nvPr/>
        </p:nvGrpSpPr>
        <p:grpSpPr>
          <a:xfrm>
            <a:off x="516140" y="3256117"/>
            <a:ext cx="10984781" cy="3376879"/>
            <a:chOff x="508443" y="2838991"/>
            <a:chExt cx="10984781" cy="3376879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EF23223-40FF-3F7A-59C4-BA9B2812DB41}"/>
                </a:ext>
              </a:extLst>
            </p:cNvPr>
            <p:cNvGrpSpPr/>
            <p:nvPr/>
          </p:nvGrpSpPr>
          <p:grpSpPr>
            <a:xfrm>
              <a:off x="508443" y="2838991"/>
              <a:ext cx="10984781" cy="3376879"/>
              <a:chOff x="1149257" y="3429000"/>
              <a:chExt cx="10984781" cy="3376879"/>
            </a:xfrm>
          </p:grpSpPr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488A3201-EDA9-32F7-9661-924A78E9065A}"/>
                  </a:ext>
                </a:extLst>
              </p:cNvPr>
              <p:cNvSpPr/>
              <p:nvPr/>
            </p:nvSpPr>
            <p:spPr>
              <a:xfrm>
                <a:off x="4319577" y="4351526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6A510459-259E-F5B9-C991-5916438234DA}"/>
                  </a:ext>
                </a:extLst>
              </p:cNvPr>
              <p:cNvCxnSpPr>
                <a:cxnSpLocks/>
                <a:stCxn id="6" idx="6"/>
              </p:cNvCxnSpPr>
              <p:nvPr/>
            </p:nvCxnSpPr>
            <p:spPr>
              <a:xfrm>
                <a:off x="4764194" y="4557057"/>
                <a:ext cx="11003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AE4A1C00-057C-DE51-D7E0-575E119E01A8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4200674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AE4A1C00-057C-DE51-D7E0-575E119E01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4200674"/>
                    <a:ext cx="29780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7F210A52-7B38-B519-69C5-E9E4DAC425B5}"/>
                  </a:ext>
                </a:extLst>
              </p:cNvPr>
              <p:cNvSpPr/>
              <p:nvPr/>
            </p:nvSpPr>
            <p:spPr>
              <a:xfrm>
                <a:off x="5864548" y="4315027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69E75FBD-C972-404C-3815-C5C6F4453382}"/>
                  </a:ext>
                </a:extLst>
              </p:cNvPr>
              <p:cNvSpPr/>
              <p:nvPr/>
            </p:nvSpPr>
            <p:spPr>
              <a:xfrm>
                <a:off x="4319577" y="5617242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4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758DF964-74D3-CCF8-C4C3-E276AF4549FF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>
                <a:off x="4764194" y="5822773"/>
                <a:ext cx="11003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C5F16957-50B6-38A7-F8D2-4169BABFAB1E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5466390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C5F16957-50B6-38A7-F8D2-4169BABFAB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5466390"/>
                    <a:ext cx="29780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753E58B6-27EE-EA0D-B69E-E00FBD9FC09D}"/>
                  </a:ext>
                </a:extLst>
              </p:cNvPr>
              <p:cNvSpPr/>
              <p:nvPr/>
            </p:nvSpPr>
            <p:spPr>
              <a:xfrm>
                <a:off x="5864548" y="5580743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5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0CC7D066-5689-18BF-E70F-DDC1C795EA85}"/>
                  </a:ext>
                </a:extLst>
              </p:cNvPr>
              <p:cNvSpPr/>
              <p:nvPr/>
            </p:nvSpPr>
            <p:spPr>
              <a:xfrm>
                <a:off x="7200287" y="499241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6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03CCA39-5D18-132E-EDC6-A4B76A3A88C2}"/>
                  </a:ext>
                </a:extLst>
              </p:cNvPr>
              <p:cNvSpPr/>
              <p:nvPr/>
            </p:nvSpPr>
            <p:spPr>
              <a:xfrm>
                <a:off x="3061943" y="5021773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88AC4D77-167E-0B59-6DD9-B8217E981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257" y="5227303"/>
                <a:ext cx="788564" cy="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8899343F-F9F5-186D-9CCC-84DF7D583993}"/>
                  </a:ext>
                </a:extLst>
              </p:cNvPr>
              <p:cNvCxnSpPr>
                <a:stCxn id="15" idx="6"/>
                <a:endCxn id="6" idx="2"/>
              </p:cNvCxnSpPr>
              <p:nvPr/>
            </p:nvCxnSpPr>
            <p:spPr>
              <a:xfrm flipV="1">
                <a:off x="3506560" y="4557057"/>
                <a:ext cx="813017" cy="670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28BD9F2D-CD73-2AFC-F067-F4AF2E1F45BC}"/>
                  </a:ext>
                </a:extLst>
              </p:cNvPr>
              <p:cNvCxnSpPr>
                <a:stCxn id="15" idx="6"/>
                <a:endCxn id="10" idx="2"/>
              </p:cNvCxnSpPr>
              <p:nvPr/>
            </p:nvCxnSpPr>
            <p:spPr>
              <a:xfrm>
                <a:off x="3506560" y="5227304"/>
                <a:ext cx="813017" cy="595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DFB4D262-F65A-1263-F64F-BB548DB301CC}"/>
                  </a:ext>
                </a:extLst>
              </p:cNvPr>
              <p:cNvCxnSpPr>
                <a:stCxn id="9" idx="6"/>
                <a:endCxn id="14" idx="2"/>
              </p:cNvCxnSpPr>
              <p:nvPr/>
            </p:nvCxnSpPr>
            <p:spPr>
              <a:xfrm>
                <a:off x="6351110" y="4549919"/>
                <a:ext cx="849177" cy="677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9F4F03ED-FE4B-E5CC-8CE7-01B1DB704FE7}"/>
                  </a:ext>
                </a:extLst>
              </p:cNvPr>
              <p:cNvCxnSpPr>
                <a:stCxn id="13" idx="6"/>
                <a:endCxn id="14" idx="2"/>
              </p:cNvCxnSpPr>
              <p:nvPr/>
            </p:nvCxnSpPr>
            <p:spPr>
              <a:xfrm flipV="1">
                <a:off x="6351110" y="5227303"/>
                <a:ext cx="849177" cy="588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73FA89A2-190C-1BD4-848D-711F28A93548}"/>
                      </a:ext>
                    </a:extLst>
                  </p:cNvPr>
                  <p:cNvSpPr txBox="1"/>
                  <p:nvPr/>
                </p:nvSpPr>
                <p:spPr>
                  <a:xfrm>
                    <a:off x="3687229" y="4510265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73FA89A2-190C-1BD4-848D-711F28A935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7229" y="4510265"/>
                    <a:ext cx="29780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600DBAF6-67C8-5167-8B07-385ABAFCB1EA}"/>
                      </a:ext>
                    </a:extLst>
                  </p:cNvPr>
                  <p:cNvSpPr txBox="1"/>
                  <p:nvPr/>
                </p:nvSpPr>
                <p:spPr>
                  <a:xfrm>
                    <a:off x="3687229" y="5580743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600DBAF6-67C8-5167-8B07-385ABAFCB1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7229" y="5580743"/>
                    <a:ext cx="29780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83CC711D-A54D-73D7-F78D-3BC383EDA2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12083" y="4510265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83CC711D-A54D-73D7-F78D-3BC383EDA2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2083" y="4510265"/>
                    <a:ext cx="29780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D8B2C459-AD24-DAAD-25B1-EBBC8193ABFA}"/>
                      </a:ext>
                    </a:extLst>
                  </p:cNvPr>
                  <p:cNvSpPr txBox="1"/>
                  <p:nvPr/>
                </p:nvSpPr>
                <p:spPr>
                  <a:xfrm>
                    <a:off x="6712083" y="5538081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D8B2C459-AD24-DAAD-25B1-EBBC8193AB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2083" y="5538081"/>
                    <a:ext cx="29780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59304C99-47B5-521F-C93E-7A93E63C0497}"/>
                  </a:ext>
                </a:extLst>
              </p:cNvPr>
              <p:cNvSpPr/>
              <p:nvPr/>
            </p:nvSpPr>
            <p:spPr>
              <a:xfrm>
                <a:off x="1954290" y="5021773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EFAA068D-4E3C-46BB-9D24-835798E9E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8907" y="5223842"/>
                <a:ext cx="6630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230524A1-6CDE-C397-3C99-F8D0BD861254}"/>
                  </a:ext>
                </a:extLst>
              </p:cNvPr>
              <p:cNvSpPr/>
              <p:nvPr/>
            </p:nvSpPr>
            <p:spPr>
              <a:xfrm>
                <a:off x="8536026" y="499241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7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4F99D9BB-0980-4E66-7A86-5B50DD106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6849" y="5227303"/>
                <a:ext cx="84917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接點: 弧形 28">
                <a:extLst>
                  <a:ext uri="{FF2B5EF4-FFF2-40B4-BE49-F238E27FC236}">
                    <a16:creationId xmlns:a16="http://schemas.microsoft.com/office/drawing/2014/main" id="{231E94BB-167D-C110-4400-F6E3F832916E}"/>
                  </a:ext>
                </a:extLst>
              </p:cNvPr>
              <p:cNvCxnSpPr>
                <a:cxnSpLocks/>
                <a:stCxn id="14" idx="0"/>
                <a:endCxn id="15" idx="0"/>
              </p:cNvCxnSpPr>
              <p:nvPr/>
            </p:nvCxnSpPr>
            <p:spPr>
              <a:xfrm rot="16200000" flipH="1" flipV="1">
                <a:off x="5349229" y="2927434"/>
                <a:ext cx="29362" cy="4159316"/>
              </a:xfrm>
              <a:prstGeom prst="curvedConnector3">
                <a:avLst>
                  <a:gd name="adj1" fmla="val -414992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接點: 弧形 29">
                <a:extLst>
                  <a:ext uri="{FF2B5EF4-FFF2-40B4-BE49-F238E27FC236}">
                    <a16:creationId xmlns:a16="http://schemas.microsoft.com/office/drawing/2014/main" id="{5E3430F7-4C70-7A07-6E53-BC4FCA9C5D8D}"/>
                  </a:ext>
                </a:extLst>
              </p:cNvPr>
              <p:cNvCxnSpPr>
                <a:cxnSpLocks/>
                <a:stCxn id="25" idx="4"/>
                <a:endCxn id="27" idx="4"/>
              </p:cNvCxnSpPr>
              <p:nvPr/>
            </p:nvCxnSpPr>
            <p:spPr>
              <a:xfrm rot="16200000" flipH="1">
                <a:off x="5463273" y="2146160"/>
                <a:ext cx="29361" cy="6602708"/>
              </a:xfrm>
              <a:prstGeom prst="curvedConnector3">
                <a:avLst>
                  <a:gd name="adj1" fmla="val 465007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A621642B-3110-F549-2C07-F41A0C0129F7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3429000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A621642B-3110-F549-2C07-F41A0C0129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3429000"/>
                    <a:ext cx="297809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C028A2F8-FAD7-DD5D-0197-5B652D15D77A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6436547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C028A2F8-FAD7-DD5D-0197-5B652D15D7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6436547"/>
                    <a:ext cx="29780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4276D391-DED2-7417-636E-2FAEDD33A51E}"/>
                      </a:ext>
                    </a:extLst>
                  </p:cNvPr>
                  <p:cNvSpPr txBox="1"/>
                  <p:nvPr/>
                </p:nvSpPr>
                <p:spPr>
                  <a:xfrm>
                    <a:off x="7918244" y="4889451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4276D391-DED2-7417-636E-2FAEDD33A5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8244" y="4889451"/>
                    <a:ext cx="29780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B3FA795E-9785-BD2B-CBB9-EE1F304B0518}"/>
                  </a:ext>
                </a:extLst>
              </p:cNvPr>
              <p:cNvSpPr/>
              <p:nvPr/>
            </p:nvSpPr>
            <p:spPr>
              <a:xfrm>
                <a:off x="9529946" y="4983340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8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06C6A79F-B1D4-4296-1CEB-783A512A02C6}"/>
                  </a:ext>
                </a:extLst>
              </p:cNvPr>
              <p:cNvSpPr/>
              <p:nvPr/>
            </p:nvSpPr>
            <p:spPr>
              <a:xfrm>
                <a:off x="10588711" y="4983340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9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群組 35">
                <a:extLst>
                  <a:ext uri="{FF2B5EF4-FFF2-40B4-BE49-F238E27FC236}">
                    <a16:creationId xmlns:a16="http://schemas.microsoft.com/office/drawing/2014/main" id="{6D381F9C-47FF-C08D-67D0-23F514F2C872}"/>
                  </a:ext>
                </a:extLst>
              </p:cNvPr>
              <p:cNvGrpSpPr/>
              <p:nvPr/>
            </p:nvGrpSpPr>
            <p:grpSpPr>
              <a:xfrm>
                <a:off x="11647476" y="4983340"/>
                <a:ext cx="486562" cy="469784"/>
                <a:chOff x="3826778" y="3313651"/>
                <a:chExt cx="486562" cy="469784"/>
              </a:xfrm>
            </p:grpSpPr>
            <p:sp>
              <p:nvSpPr>
                <p:cNvPr id="43" name="橢圓 42">
                  <a:extLst>
                    <a:ext uri="{FF2B5EF4-FFF2-40B4-BE49-F238E27FC236}">
                      <a16:creationId xmlns:a16="http://schemas.microsoft.com/office/drawing/2014/main" id="{6D273DD9-CF0D-A382-EF3B-F7D45B408F92}"/>
                    </a:ext>
                  </a:extLst>
                </p:cNvPr>
                <p:cNvSpPr/>
                <p:nvPr/>
              </p:nvSpPr>
              <p:spPr>
                <a:xfrm>
                  <a:off x="3826778" y="3313651"/>
                  <a:ext cx="486562" cy="46978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橢圓 43">
                      <a:extLst>
                        <a:ext uri="{FF2B5EF4-FFF2-40B4-BE49-F238E27FC236}">
                          <a16:creationId xmlns:a16="http://schemas.microsoft.com/office/drawing/2014/main" id="{8DB153AD-BB96-07A6-27BC-828418A22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8996" y="3368372"/>
                      <a:ext cx="362126" cy="360343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oMath>
                        </m:oMathPara>
                      </a14:m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橢圓 43">
                      <a:extLst>
                        <a:ext uri="{FF2B5EF4-FFF2-40B4-BE49-F238E27FC236}">
                          <a16:creationId xmlns:a16="http://schemas.microsoft.com/office/drawing/2014/main" id="{8DB153AD-BB96-07A6-27BC-828418A2225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8996" y="3368372"/>
                      <a:ext cx="362126" cy="360343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4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5BCF3A56-0F28-5957-2DCA-96E1AC5BA116}"/>
                  </a:ext>
                </a:extLst>
              </p:cNvPr>
              <p:cNvCxnSpPr>
                <a:stCxn id="27" idx="6"/>
                <a:endCxn id="34" idx="2"/>
              </p:cNvCxnSpPr>
              <p:nvPr/>
            </p:nvCxnSpPr>
            <p:spPr>
              <a:xfrm flipV="1">
                <a:off x="9022588" y="5218232"/>
                <a:ext cx="507358" cy="90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E9E0F524-6CA1-01AB-75C4-978C0B7D92EF}"/>
                  </a:ext>
                </a:extLst>
              </p:cNvPr>
              <p:cNvCxnSpPr>
                <a:stCxn id="34" idx="6"/>
                <a:endCxn id="35" idx="2"/>
              </p:cNvCxnSpPr>
              <p:nvPr/>
            </p:nvCxnSpPr>
            <p:spPr>
              <a:xfrm>
                <a:off x="10016508" y="5218232"/>
                <a:ext cx="5722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CE05652D-5939-2E9F-D3DF-80B640DC6A67}"/>
                  </a:ext>
                </a:extLst>
              </p:cNvPr>
              <p:cNvCxnSpPr>
                <a:stCxn id="35" idx="6"/>
                <a:endCxn id="43" idx="2"/>
              </p:cNvCxnSpPr>
              <p:nvPr/>
            </p:nvCxnSpPr>
            <p:spPr>
              <a:xfrm>
                <a:off x="11075273" y="5218232"/>
                <a:ext cx="5722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字方塊 39">
                    <a:extLst>
                      <a:ext uri="{FF2B5EF4-FFF2-40B4-BE49-F238E27FC236}">
                        <a16:creationId xmlns:a16="http://schemas.microsoft.com/office/drawing/2014/main" id="{7383EA44-3898-25AF-C1D6-9136B4C9C8EC}"/>
                      </a:ext>
                    </a:extLst>
                  </p:cNvPr>
                  <p:cNvSpPr txBox="1"/>
                  <p:nvPr/>
                </p:nvSpPr>
                <p:spPr>
                  <a:xfrm>
                    <a:off x="9104572" y="4837107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0" name="文字方塊 39">
                    <a:extLst>
                      <a:ext uri="{FF2B5EF4-FFF2-40B4-BE49-F238E27FC236}">
                        <a16:creationId xmlns:a16="http://schemas.microsoft.com/office/drawing/2014/main" id="{7383EA44-3898-25AF-C1D6-9136B4C9C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4572" y="4837107"/>
                    <a:ext cx="297809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40">
                    <a:extLst>
                      <a:ext uri="{FF2B5EF4-FFF2-40B4-BE49-F238E27FC236}">
                        <a16:creationId xmlns:a16="http://schemas.microsoft.com/office/drawing/2014/main" id="{99BB2373-14F4-6951-7C6C-B4C89B25E9F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4073" y="4865203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1" name="文字方塊 40">
                    <a:extLst>
                      <a:ext uri="{FF2B5EF4-FFF2-40B4-BE49-F238E27FC236}">
                        <a16:creationId xmlns:a16="http://schemas.microsoft.com/office/drawing/2014/main" id="{99BB2373-14F4-6951-7C6C-B4C89B25E9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4073" y="4865203"/>
                    <a:ext cx="297809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DDC56134-B3B3-96E8-F5A1-500A3A0135A5}"/>
                      </a:ext>
                    </a:extLst>
                  </p:cNvPr>
                  <p:cNvSpPr txBox="1"/>
                  <p:nvPr/>
                </p:nvSpPr>
                <p:spPr>
                  <a:xfrm>
                    <a:off x="11195415" y="4856132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DDC56134-B3B3-96E8-F5A1-500A3A0135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95415" y="4856132"/>
                    <a:ext cx="297809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EF11F145-5C9B-BFDB-211E-A4DD5220C262}"/>
                    </a:ext>
                  </a:extLst>
                </p:cNvPr>
                <p:cNvSpPr txBox="1"/>
                <p:nvPr/>
              </p:nvSpPr>
              <p:spPr>
                <a:xfrm>
                  <a:off x="1887717" y="4289588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EF11F145-5C9B-BFDB-211E-A4DD5220C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717" y="4289588"/>
                  <a:ext cx="29780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1297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053873-9B81-8AD2-3ACA-2C2223F58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079" y="151002"/>
                <a:ext cx="10325000" cy="57535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1, 2, 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5, 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6, 7</m:t>
                        </m:r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3, 8</m:t>
                        </m:r>
                      </m:e>
                    </m:d>
                  </m:oMath>
                </a14:m>
                <a:r>
                  <a:rPr lang="en-US" altLang="zh-TW" dirty="0"/>
                  <a:t>, 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move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 altLang="zh-TW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move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1, 2, 4, 5, 6, 7, 9</m:t>
                        </m:r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3, 8</m:t>
                        </m:r>
                      </m:e>
                    </m:d>
                  </m:oMath>
                </a14:m>
                <a:r>
                  <a:rPr lang="en-US" altLang="zh-TW" dirty="0"/>
                  <a:t>, 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5, 10</m:t>
                        </m:r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move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 altLang="zh-TW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move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1, 2, 4, 5, 6, 7, 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zh-TW" dirty="0"/>
              </a:p>
              <a:p>
                <a:br>
                  <a:rPr lang="en-US" altLang="zh-TW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altLang="zh-TW" dirty="0"/>
                </a:b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053873-9B81-8AD2-3ACA-2C2223F58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079" y="151002"/>
                <a:ext cx="10325000" cy="5753565"/>
              </a:xfrm>
              <a:blipFill>
                <a:blip r:embed="rId2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CCD560-2941-8BDF-783B-FFE8F084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54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9AB591F-1E23-77A0-C8CE-A1D2CDC72622}"/>
              </a:ext>
            </a:extLst>
          </p:cNvPr>
          <p:cNvGrpSpPr/>
          <p:nvPr/>
        </p:nvGrpSpPr>
        <p:grpSpPr>
          <a:xfrm>
            <a:off x="516140" y="3330119"/>
            <a:ext cx="10984781" cy="3376879"/>
            <a:chOff x="508443" y="2838991"/>
            <a:chExt cx="10984781" cy="337687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211F075-3FB4-A542-2F69-B5322CAD9BF8}"/>
                </a:ext>
              </a:extLst>
            </p:cNvPr>
            <p:cNvGrpSpPr/>
            <p:nvPr/>
          </p:nvGrpSpPr>
          <p:grpSpPr>
            <a:xfrm>
              <a:off x="508443" y="2838991"/>
              <a:ext cx="10984781" cy="3376879"/>
              <a:chOff x="1149257" y="3429000"/>
              <a:chExt cx="10984781" cy="3376879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A008B885-6BD2-5D90-E7F1-6CFBDDE96AE4}"/>
                  </a:ext>
                </a:extLst>
              </p:cNvPr>
              <p:cNvSpPr/>
              <p:nvPr/>
            </p:nvSpPr>
            <p:spPr>
              <a:xfrm>
                <a:off x="4319577" y="4351526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線單箭頭接點 8">
                <a:extLst>
                  <a:ext uri="{FF2B5EF4-FFF2-40B4-BE49-F238E27FC236}">
                    <a16:creationId xmlns:a16="http://schemas.microsoft.com/office/drawing/2014/main" id="{14B2BD6E-0690-5B24-D295-B64A246C8938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764194" y="4557057"/>
                <a:ext cx="11003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40379A1E-3066-4E7E-9B4B-C6D0F2567223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4200674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40379A1E-3066-4E7E-9B4B-C6D0F25672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4200674"/>
                    <a:ext cx="29780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8E38A44B-A74E-4157-36A9-586479904AFD}"/>
                  </a:ext>
                </a:extLst>
              </p:cNvPr>
              <p:cNvSpPr/>
              <p:nvPr/>
            </p:nvSpPr>
            <p:spPr>
              <a:xfrm>
                <a:off x="5864548" y="4315027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3906BD4E-2B8A-D53D-DA60-A8F5C5285C5A}"/>
                  </a:ext>
                </a:extLst>
              </p:cNvPr>
              <p:cNvSpPr/>
              <p:nvPr/>
            </p:nvSpPr>
            <p:spPr>
              <a:xfrm>
                <a:off x="4319577" y="5617242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4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6EEC753C-8A49-6D88-2825-D74F2770268D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4764194" y="5822773"/>
                <a:ext cx="11003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0AA78816-7875-A0D3-4798-3788C9635807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5466390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0AA78816-7875-A0D3-4798-3788C96358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5466390"/>
                    <a:ext cx="29780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80AE4636-D815-51B5-FC36-1221CF3CB149}"/>
                  </a:ext>
                </a:extLst>
              </p:cNvPr>
              <p:cNvSpPr/>
              <p:nvPr/>
            </p:nvSpPr>
            <p:spPr>
              <a:xfrm>
                <a:off x="5864548" y="5580743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5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DC2FCA7C-5C57-4E67-1745-49B46B144BCF}"/>
                  </a:ext>
                </a:extLst>
              </p:cNvPr>
              <p:cNvSpPr/>
              <p:nvPr/>
            </p:nvSpPr>
            <p:spPr>
              <a:xfrm>
                <a:off x="7200287" y="499241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6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0B2143E0-214B-0CE3-2898-183F0F340AA3}"/>
                  </a:ext>
                </a:extLst>
              </p:cNvPr>
              <p:cNvSpPr/>
              <p:nvPr/>
            </p:nvSpPr>
            <p:spPr>
              <a:xfrm>
                <a:off x="3061943" y="5021773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244591F6-171F-B005-CFBE-B7AEC4F3AA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257" y="5227303"/>
                <a:ext cx="788564" cy="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75B05953-7786-1BA4-ED78-E0215973CF20}"/>
                  </a:ext>
                </a:extLst>
              </p:cNvPr>
              <p:cNvCxnSpPr>
                <a:stCxn id="17" idx="6"/>
                <a:endCxn id="8" idx="2"/>
              </p:cNvCxnSpPr>
              <p:nvPr/>
            </p:nvCxnSpPr>
            <p:spPr>
              <a:xfrm flipV="1">
                <a:off x="3506560" y="4557057"/>
                <a:ext cx="813017" cy="670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8D4EF9D1-801E-2BD6-8B39-1A672B49F45E}"/>
                  </a:ext>
                </a:extLst>
              </p:cNvPr>
              <p:cNvCxnSpPr>
                <a:stCxn id="17" idx="6"/>
                <a:endCxn id="12" idx="2"/>
              </p:cNvCxnSpPr>
              <p:nvPr/>
            </p:nvCxnSpPr>
            <p:spPr>
              <a:xfrm>
                <a:off x="3506560" y="5227304"/>
                <a:ext cx="813017" cy="595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023D26CF-7D1C-B5E2-3D14-38441871B238}"/>
                  </a:ext>
                </a:extLst>
              </p:cNvPr>
              <p:cNvCxnSpPr>
                <a:stCxn id="11" idx="6"/>
                <a:endCxn id="16" idx="2"/>
              </p:cNvCxnSpPr>
              <p:nvPr/>
            </p:nvCxnSpPr>
            <p:spPr>
              <a:xfrm>
                <a:off x="6351110" y="4549919"/>
                <a:ext cx="849177" cy="677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010C11FB-4999-7F6E-BBC2-B72A33A9BB8F}"/>
                  </a:ext>
                </a:extLst>
              </p:cNvPr>
              <p:cNvCxnSpPr>
                <a:stCxn id="15" idx="6"/>
                <a:endCxn id="16" idx="2"/>
              </p:cNvCxnSpPr>
              <p:nvPr/>
            </p:nvCxnSpPr>
            <p:spPr>
              <a:xfrm flipV="1">
                <a:off x="6351110" y="5227303"/>
                <a:ext cx="849177" cy="588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4403ECB8-B584-2D54-9CBC-E76B1B30D60D}"/>
                      </a:ext>
                    </a:extLst>
                  </p:cNvPr>
                  <p:cNvSpPr txBox="1"/>
                  <p:nvPr/>
                </p:nvSpPr>
                <p:spPr>
                  <a:xfrm>
                    <a:off x="3687229" y="4510265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4403ECB8-B584-2D54-9CBC-E76B1B30D6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7229" y="4510265"/>
                    <a:ext cx="29780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233653EB-0DA8-0572-200E-058B6521E5A9}"/>
                      </a:ext>
                    </a:extLst>
                  </p:cNvPr>
                  <p:cNvSpPr txBox="1"/>
                  <p:nvPr/>
                </p:nvSpPr>
                <p:spPr>
                  <a:xfrm>
                    <a:off x="3687229" y="5580743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233653EB-0DA8-0572-200E-058B6521E5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7229" y="5580743"/>
                    <a:ext cx="29780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5D97DE47-6ACB-5143-D274-C91AC65F5086}"/>
                      </a:ext>
                    </a:extLst>
                  </p:cNvPr>
                  <p:cNvSpPr txBox="1"/>
                  <p:nvPr/>
                </p:nvSpPr>
                <p:spPr>
                  <a:xfrm>
                    <a:off x="6712083" y="4510265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5D97DE47-6ACB-5143-D274-C91AC65F50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2083" y="4510265"/>
                    <a:ext cx="29780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字方塊 25">
                    <a:extLst>
                      <a:ext uri="{FF2B5EF4-FFF2-40B4-BE49-F238E27FC236}">
                        <a16:creationId xmlns:a16="http://schemas.microsoft.com/office/drawing/2014/main" id="{07509549-CDBA-1497-1F23-D8690E5F090F}"/>
                      </a:ext>
                    </a:extLst>
                  </p:cNvPr>
                  <p:cNvSpPr txBox="1"/>
                  <p:nvPr/>
                </p:nvSpPr>
                <p:spPr>
                  <a:xfrm>
                    <a:off x="6712083" y="5538081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6" name="文字方塊 25">
                    <a:extLst>
                      <a:ext uri="{FF2B5EF4-FFF2-40B4-BE49-F238E27FC236}">
                        <a16:creationId xmlns:a16="http://schemas.microsoft.com/office/drawing/2014/main" id="{07509549-CDBA-1497-1F23-D8690E5F09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2083" y="5538081"/>
                    <a:ext cx="29780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BE242D38-E4D5-4F73-D866-4EBA63D35CAB}"/>
                  </a:ext>
                </a:extLst>
              </p:cNvPr>
              <p:cNvSpPr/>
              <p:nvPr/>
            </p:nvSpPr>
            <p:spPr>
              <a:xfrm>
                <a:off x="1954290" y="5021773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F0830C67-520B-C692-89D0-9A57FFEBB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8907" y="5223842"/>
                <a:ext cx="6630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577DED15-E933-B222-DC36-48040E8AA671}"/>
                  </a:ext>
                </a:extLst>
              </p:cNvPr>
              <p:cNvSpPr/>
              <p:nvPr/>
            </p:nvSpPr>
            <p:spPr>
              <a:xfrm>
                <a:off x="8536026" y="499241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7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37097E5E-FE6C-3FD2-485B-D1E3EE774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6849" y="5227303"/>
                <a:ext cx="84917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接點: 弧形 30">
                <a:extLst>
                  <a:ext uri="{FF2B5EF4-FFF2-40B4-BE49-F238E27FC236}">
                    <a16:creationId xmlns:a16="http://schemas.microsoft.com/office/drawing/2014/main" id="{ED908383-4FEC-D699-36FE-1C8E498E217D}"/>
                  </a:ext>
                </a:extLst>
              </p:cNvPr>
              <p:cNvCxnSpPr>
                <a:cxnSpLocks/>
                <a:stCxn id="16" idx="0"/>
                <a:endCxn id="17" idx="0"/>
              </p:cNvCxnSpPr>
              <p:nvPr/>
            </p:nvCxnSpPr>
            <p:spPr>
              <a:xfrm rot="16200000" flipH="1" flipV="1">
                <a:off x="5349229" y="2927434"/>
                <a:ext cx="29362" cy="4159316"/>
              </a:xfrm>
              <a:prstGeom prst="curvedConnector3">
                <a:avLst>
                  <a:gd name="adj1" fmla="val -414992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接點: 弧形 31">
                <a:extLst>
                  <a:ext uri="{FF2B5EF4-FFF2-40B4-BE49-F238E27FC236}">
                    <a16:creationId xmlns:a16="http://schemas.microsoft.com/office/drawing/2014/main" id="{83BDC326-3900-1D21-EA4C-4172DF2279BB}"/>
                  </a:ext>
                </a:extLst>
              </p:cNvPr>
              <p:cNvCxnSpPr>
                <a:cxnSpLocks/>
                <a:stCxn id="27" idx="4"/>
                <a:endCxn id="29" idx="4"/>
              </p:cNvCxnSpPr>
              <p:nvPr/>
            </p:nvCxnSpPr>
            <p:spPr>
              <a:xfrm rot="16200000" flipH="1">
                <a:off x="5463273" y="2146160"/>
                <a:ext cx="29361" cy="6602708"/>
              </a:xfrm>
              <a:prstGeom prst="curvedConnector3">
                <a:avLst>
                  <a:gd name="adj1" fmla="val 465007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6EDDEFD4-9A8C-008E-BEE2-8E5829C91C5D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3429000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6EDDEFD4-9A8C-008E-BEE2-8E5829C91C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3429000"/>
                    <a:ext cx="297809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54A622C6-BD48-D611-683B-D0A6EC10A896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6436547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54A622C6-BD48-D611-683B-D0A6EC10A8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6436547"/>
                    <a:ext cx="29780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FE5FB77E-C420-4A9B-3EAC-07C4B52A7343}"/>
                      </a:ext>
                    </a:extLst>
                  </p:cNvPr>
                  <p:cNvSpPr txBox="1"/>
                  <p:nvPr/>
                </p:nvSpPr>
                <p:spPr>
                  <a:xfrm>
                    <a:off x="7918244" y="4889451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FE5FB77E-C420-4A9B-3EAC-07C4B52A73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8244" y="4889451"/>
                    <a:ext cx="29780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D52BACA3-0EB4-75F3-DC32-D36D8424C49D}"/>
                  </a:ext>
                </a:extLst>
              </p:cNvPr>
              <p:cNvSpPr/>
              <p:nvPr/>
            </p:nvSpPr>
            <p:spPr>
              <a:xfrm>
                <a:off x="9529946" y="4983340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8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CD5CF2A-B0C7-21F8-D7F4-C370B6478EF7}"/>
                  </a:ext>
                </a:extLst>
              </p:cNvPr>
              <p:cNvSpPr/>
              <p:nvPr/>
            </p:nvSpPr>
            <p:spPr>
              <a:xfrm>
                <a:off x="10588711" y="4983340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9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5FA1D1EE-950E-31E6-7B1B-8383B36AEF11}"/>
                  </a:ext>
                </a:extLst>
              </p:cNvPr>
              <p:cNvGrpSpPr/>
              <p:nvPr/>
            </p:nvGrpSpPr>
            <p:grpSpPr>
              <a:xfrm>
                <a:off x="11647476" y="4983340"/>
                <a:ext cx="486562" cy="469784"/>
                <a:chOff x="3826778" y="3313651"/>
                <a:chExt cx="486562" cy="469784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158FE0EF-75FB-7161-9DE3-F51DAAC9335B}"/>
                    </a:ext>
                  </a:extLst>
                </p:cNvPr>
                <p:cNvSpPr/>
                <p:nvPr/>
              </p:nvSpPr>
              <p:spPr>
                <a:xfrm>
                  <a:off x="3826778" y="3313651"/>
                  <a:ext cx="486562" cy="46978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橢圓 45">
                      <a:extLst>
                        <a:ext uri="{FF2B5EF4-FFF2-40B4-BE49-F238E27FC236}">
                          <a16:creationId xmlns:a16="http://schemas.microsoft.com/office/drawing/2014/main" id="{DCD437B6-A8DA-8E32-DA66-CF52BA379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8996" y="3368372"/>
                      <a:ext cx="362126" cy="360343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oMath>
                        </m:oMathPara>
                      </a14:m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橢圓 45">
                      <a:extLst>
                        <a:ext uri="{FF2B5EF4-FFF2-40B4-BE49-F238E27FC236}">
                          <a16:creationId xmlns:a16="http://schemas.microsoft.com/office/drawing/2014/main" id="{DCD437B6-A8DA-8E32-DA66-CF52BA379A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8996" y="3368372"/>
                      <a:ext cx="362126" cy="360343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4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7075D912-2699-D83A-E263-C4B2C7CB89A8}"/>
                  </a:ext>
                </a:extLst>
              </p:cNvPr>
              <p:cNvCxnSpPr>
                <a:stCxn id="29" idx="6"/>
                <a:endCxn id="36" idx="2"/>
              </p:cNvCxnSpPr>
              <p:nvPr/>
            </p:nvCxnSpPr>
            <p:spPr>
              <a:xfrm flipV="1">
                <a:off x="9022588" y="5218232"/>
                <a:ext cx="507358" cy="90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>
                <a:extLst>
                  <a:ext uri="{FF2B5EF4-FFF2-40B4-BE49-F238E27FC236}">
                    <a16:creationId xmlns:a16="http://schemas.microsoft.com/office/drawing/2014/main" id="{D95F4B09-5855-1BED-B74A-DE75808363B2}"/>
                  </a:ext>
                </a:extLst>
              </p:cNvPr>
              <p:cNvCxnSpPr>
                <a:stCxn id="36" idx="6"/>
                <a:endCxn id="37" idx="2"/>
              </p:cNvCxnSpPr>
              <p:nvPr/>
            </p:nvCxnSpPr>
            <p:spPr>
              <a:xfrm>
                <a:off x="10016508" y="5218232"/>
                <a:ext cx="5722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B166951B-4D92-884F-F63E-58199EF34A30}"/>
                  </a:ext>
                </a:extLst>
              </p:cNvPr>
              <p:cNvCxnSpPr>
                <a:stCxn id="37" idx="6"/>
                <a:endCxn id="45" idx="2"/>
              </p:cNvCxnSpPr>
              <p:nvPr/>
            </p:nvCxnSpPr>
            <p:spPr>
              <a:xfrm>
                <a:off x="11075273" y="5218232"/>
                <a:ext cx="5722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FE6743C0-E880-E75A-178E-20A1B978C229}"/>
                      </a:ext>
                    </a:extLst>
                  </p:cNvPr>
                  <p:cNvSpPr txBox="1"/>
                  <p:nvPr/>
                </p:nvSpPr>
                <p:spPr>
                  <a:xfrm>
                    <a:off x="9104572" y="4837107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FE6743C0-E880-E75A-178E-20A1B978C2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4572" y="4837107"/>
                    <a:ext cx="297809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1E372C16-42F6-935D-BEF0-649DD3C4DF1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4073" y="4865203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1E372C16-42F6-935D-BEF0-649DD3C4DF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4073" y="4865203"/>
                    <a:ext cx="297809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字方塊 43">
                    <a:extLst>
                      <a:ext uri="{FF2B5EF4-FFF2-40B4-BE49-F238E27FC236}">
                        <a16:creationId xmlns:a16="http://schemas.microsoft.com/office/drawing/2014/main" id="{467149FF-AC1B-E961-EE58-03D11A80960E}"/>
                      </a:ext>
                    </a:extLst>
                  </p:cNvPr>
                  <p:cNvSpPr txBox="1"/>
                  <p:nvPr/>
                </p:nvSpPr>
                <p:spPr>
                  <a:xfrm>
                    <a:off x="11195415" y="4856132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4" name="文字方塊 43">
                    <a:extLst>
                      <a:ext uri="{FF2B5EF4-FFF2-40B4-BE49-F238E27FC236}">
                        <a16:creationId xmlns:a16="http://schemas.microsoft.com/office/drawing/2014/main" id="{467149FF-AC1B-E961-EE58-03D11A8096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95415" y="4856132"/>
                    <a:ext cx="297809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2F437468-254C-7A2C-F099-83DA3E7538FE}"/>
                    </a:ext>
                  </a:extLst>
                </p:cNvPr>
                <p:cNvSpPr txBox="1"/>
                <p:nvPr/>
              </p:nvSpPr>
              <p:spPr>
                <a:xfrm>
                  <a:off x="1887717" y="4289588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2F437468-254C-7A2C-F099-83DA3E7538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717" y="4289588"/>
                  <a:ext cx="29780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6386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053873-9B81-8AD2-3ACA-2C2223F58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079" y="151002"/>
                <a:ext cx="10325000" cy="57535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1, 2, 4, 5, 6, 7, 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3, 8</m:t>
                        </m:r>
                      </m:e>
                    </m:d>
                  </m:oMath>
                </a14:m>
                <a:r>
                  <a:rPr lang="en-US" altLang="zh-TW" dirty="0"/>
                  <a:t>, move(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move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 altLang="zh-TW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-closure(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move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</m:oMath>
                </a14:m>
                <a:r>
                  <a:rPr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TW" dirty="0"/>
              </a:p>
              <a:p>
                <a:br>
                  <a:rPr lang="en-US" altLang="zh-TW" dirty="0"/>
                </a:br>
                <a:br>
                  <a:rPr lang="en-US" altLang="zh-TW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altLang="zh-TW" dirty="0"/>
                </a:b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053873-9B81-8AD2-3ACA-2C2223F58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079" y="151002"/>
                <a:ext cx="10325000" cy="5753565"/>
              </a:xfrm>
              <a:blipFill>
                <a:blip r:embed="rId2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CCD560-2941-8BDF-783B-FFE8F084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9AB591F-1E23-77A0-C8CE-A1D2CDC72622}"/>
              </a:ext>
            </a:extLst>
          </p:cNvPr>
          <p:cNvGrpSpPr/>
          <p:nvPr/>
        </p:nvGrpSpPr>
        <p:grpSpPr>
          <a:xfrm>
            <a:off x="508443" y="2164049"/>
            <a:ext cx="10984781" cy="3376879"/>
            <a:chOff x="508443" y="2838991"/>
            <a:chExt cx="10984781" cy="337687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211F075-3FB4-A542-2F69-B5322CAD9BF8}"/>
                </a:ext>
              </a:extLst>
            </p:cNvPr>
            <p:cNvGrpSpPr/>
            <p:nvPr/>
          </p:nvGrpSpPr>
          <p:grpSpPr>
            <a:xfrm>
              <a:off x="508443" y="2838991"/>
              <a:ext cx="10984781" cy="3376879"/>
              <a:chOff x="1149257" y="3429000"/>
              <a:chExt cx="10984781" cy="3376879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A008B885-6BD2-5D90-E7F1-6CFBDDE96AE4}"/>
                  </a:ext>
                </a:extLst>
              </p:cNvPr>
              <p:cNvSpPr/>
              <p:nvPr/>
            </p:nvSpPr>
            <p:spPr>
              <a:xfrm>
                <a:off x="4319577" y="4351526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線單箭頭接點 8">
                <a:extLst>
                  <a:ext uri="{FF2B5EF4-FFF2-40B4-BE49-F238E27FC236}">
                    <a16:creationId xmlns:a16="http://schemas.microsoft.com/office/drawing/2014/main" id="{14B2BD6E-0690-5B24-D295-B64A246C8938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>
                <a:off x="4764194" y="4557057"/>
                <a:ext cx="11003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40379A1E-3066-4E7E-9B4B-C6D0F2567223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4200674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40379A1E-3066-4E7E-9B4B-C6D0F25672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4200674"/>
                    <a:ext cx="29780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8E38A44B-A74E-4157-36A9-586479904AFD}"/>
                  </a:ext>
                </a:extLst>
              </p:cNvPr>
              <p:cNvSpPr/>
              <p:nvPr/>
            </p:nvSpPr>
            <p:spPr>
              <a:xfrm>
                <a:off x="5864548" y="4315027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3906BD4E-2B8A-D53D-DA60-A8F5C5285C5A}"/>
                  </a:ext>
                </a:extLst>
              </p:cNvPr>
              <p:cNvSpPr/>
              <p:nvPr/>
            </p:nvSpPr>
            <p:spPr>
              <a:xfrm>
                <a:off x="4319577" y="5617242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4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6EEC753C-8A49-6D88-2825-D74F2770268D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4764194" y="5822773"/>
                <a:ext cx="11003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0AA78816-7875-A0D3-4798-3788C9635807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5466390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0AA78816-7875-A0D3-4798-3788C96358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5466390"/>
                    <a:ext cx="29780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80AE4636-D815-51B5-FC36-1221CF3CB149}"/>
                  </a:ext>
                </a:extLst>
              </p:cNvPr>
              <p:cNvSpPr/>
              <p:nvPr/>
            </p:nvSpPr>
            <p:spPr>
              <a:xfrm>
                <a:off x="5864548" y="5580743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5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DC2FCA7C-5C57-4E67-1745-49B46B144BCF}"/>
                  </a:ext>
                </a:extLst>
              </p:cNvPr>
              <p:cNvSpPr/>
              <p:nvPr/>
            </p:nvSpPr>
            <p:spPr>
              <a:xfrm>
                <a:off x="7200287" y="499241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6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0B2143E0-214B-0CE3-2898-183F0F340AA3}"/>
                  </a:ext>
                </a:extLst>
              </p:cNvPr>
              <p:cNvSpPr/>
              <p:nvPr/>
            </p:nvSpPr>
            <p:spPr>
              <a:xfrm>
                <a:off x="3061943" y="5021773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244591F6-171F-B005-CFBE-B7AEC4F3AA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257" y="5227303"/>
                <a:ext cx="788564" cy="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75B05953-7786-1BA4-ED78-E0215973CF20}"/>
                  </a:ext>
                </a:extLst>
              </p:cNvPr>
              <p:cNvCxnSpPr>
                <a:stCxn id="17" idx="6"/>
                <a:endCxn id="8" idx="2"/>
              </p:cNvCxnSpPr>
              <p:nvPr/>
            </p:nvCxnSpPr>
            <p:spPr>
              <a:xfrm flipV="1">
                <a:off x="3506560" y="4557057"/>
                <a:ext cx="813017" cy="670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8D4EF9D1-801E-2BD6-8B39-1A672B49F45E}"/>
                  </a:ext>
                </a:extLst>
              </p:cNvPr>
              <p:cNvCxnSpPr>
                <a:stCxn id="17" idx="6"/>
                <a:endCxn id="12" idx="2"/>
              </p:cNvCxnSpPr>
              <p:nvPr/>
            </p:nvCxnSpPr>
            <p:spPr>
              <a:xfrm>
                <a:off x="3506560" y="5227304"/>
                <a:ext cx="813017" cy="5954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023D26CF-7D1C-B5E2-3D14-38441871B238}"/>
                  </a:ext>
                </a:extLst>
              </p:cNvPr>
              <p:cNvCxnSpPr>
                <a:stCxn id="11" idx="6"/>
                <a:endCxn id="16" idx="2"/>
              </p:cNvCxnSpPr>
              <p:nvPr/>
            </p:nvCxnSpPr>
            <p:spPr>
              <a:xfrm>
                <a:off x="6351110" y="4549919"/>
                <a:ext cx="849177" cy="677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010C11FB-4999-7F6E-BBC2-B72A33A9BB8F}"/>
                  </a:ext>
                </a:extLst>
              </p:cNvPr>
              <p:cNvCxnSpPr>
                <a:stCxn id="15" idx="6"/>
                <a:endCxn id="16" idx="2"/>
              </p:cNvCxnSpPr>
              <p:nvPr/>
            </p:nvCxnSpPr>
            <p:spPr>
              <a:xfrm flipV="1">
                <a:off x="6351110" y="5227303"/>
                <a:ext cx="849177" cy="588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4403ECB8-B584-2D54-9CBC-E76B1B30D60D}"/>
                      </a:ext>
                    </a:extLst>
                  </p:cNvPr>
                  <p:cNvSpPr txBox="1"/>
                  <p:nvPr/>
                </p:nvSpPr>
                <p:spPr>
                  <a:xfrm>
                    <a:off x="3687229" y="4510265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4403ECB8-B584-2D54-9CBC-E76B1B30D6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7229" y="4510265"/>
                    <a:ext cx="29780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233653EB-0DA8-0572-200E-058B6521E5A9}"/>
                      </a:ext>
                    </a:extLst>
                  </p:cNvPr>
                  <p:cNvSpPr txBox="1"/>
                  <p:nvPr/>
                </p:nvSpPr>
                <p:spPr>
                  <a:xfrm>
                    <a:off x="3687229" y="5580743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233653EB-0DA8-0572-200E-058B6521E5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7229" y="5580743"/>
                    <a:ext cx="29780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5D97DE47-6ACB-5143-D274-C91AC65F5086}"/>
                      </a:ext>
                    </a:extLst>
                  </p:cNvPr>
                  <p:cNvSpPr txBox="1"/>
                  <p:nvPr/>
                </p:nvSpPr>
                <p:spPr>
                  <a:xfrm>
                    <a:off x="6712083" y="4510265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5D97DE47-6ACB-5143-D274-C91AC65F50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2083" y="4510265"/>
                    <a:ext cx="29780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字方塊 25">
                    <a:extLst>
                      <a:ext uri="{FF2B5EF4-FFF2-40B4-BE49-F238E27FC236}">
                        <a16:creationId xmlns:a16="http://schemas.microsoft.com/office/drawing/2014/main" id="{07509549-CDBA-1497-1F23-D8690E5F090F}"/>
                      </a:ext>
                    </a:extLst>
                  </p:cNvPr>
                  <p:cNvSpPr txBox="1"/>
                  <p:nvPr/>
                </p:nvSpPr>
                <p:spPr>
                  <a:xfrm>
                    <a:off x="6712083" y="5538081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6" name="文字方塊 25">
                    <a:extLst>
                      <a:ext uri="{FF2B5EF4-FFF2-40B4-BE49-F238E27FC236}">
                        <a16:creationId xmlns:a16="http://schemas.microsoft.com/office/drawing/2014/main" id="{07509549-CDBA-1497-1F23-D8690E5F09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2083" y="5538081"/>
                    <a:ext cx="29780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BE242D38-E4D5-4F73-D866-4EBA63D35CAB}"/>
                  </a:ext>
                </a:extLst>
              </p:cNvPr>
              <p:cNvSpPr/>
              <p:nvPr/>
            </p:nvSpPr>
            <p:spPr>
              <a:xfrm>
                <a:off x="1954290" y="5021773"/>
                <a:ext cx="444617" cy="4110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F0830C67-520B-C692-89D0-9A57FFEBB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8907" y="5223842"/>
                <a:ext cx="6630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577DED15-E933-B222-DC36-48040E8AA671}"/>
                  </a:ext>
                </a:extLst>
              </p:cNvPr>
              <p:cNvSpPr/>
              <p:nvPr/>
            </p:nvSpPr>
            <p:spPr>
              <a:xfrm>
                <a:off x="8536026" y="499241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7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37097E5E-FE6C-3FD2-485B-D1E3EE774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6849" y="5227303"/>
                <a:ext cx="84917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接點: 弧形 30">
                <a:extLst>
                  <a:ext uri="{FF2B5EF4-FFF2-40B4-BE49-F238E27FC236}">
                    <a16:creationId xmlns:a16="http://schemas.microsoft.com/office/drawing/2014/main" id="{ED908383-4FEC-D699-36FE-1C8E498E217D}"/>
                  </a:ext>
                </a:extLst>
              </p:cNvPr>
              <p:cNvCxnSpPr>
                <a:cxnSpLocks/>
                <a:stCxn id="16" idx="0"/>
                <a:endCxn id="17" idx="0"/>
              </p:cNvCxnSpPr>
              <p:nvPr/>
            </p:nvCxnSpPr>
            <p:spPr>
              <a:xfrm rot="16200000" flipH="1" flipV="1">
                <a:off x="5349229" y="2927434"/>
                <a:ext cx="29362" cy="4159316"/>
              </a:xfrm>
              <a:prstGeom prst="curvedConnector3">
                <a:avLst>
                  <a:gd name="adj1" fmla="val -414992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接點: 弧形 31">
                <a:extLst>
                  <a:ext uri="{FF2B5EF4-FFF2-40B4-BE49-F238E27FC236}">
                    <a16:creationId xmlns:a16="http://schemas.microsoft.com/office/drawing/2014/main" id="{83BDC326-3900-1D21-EA4C-4172DF2279BB}"/>
                  </a:ext>
                </a:extLst>
              </p:cNvPr>
              <p:cNvCxnSpPr>
                <a:cxnSpLocks/>
                <a:stCxn id="27" idx="4"/>
                <a:endCxn id="29" idx="4"/>
              </p:cNvCxnSpPr>
              <p:nvPr/>
            </p:nvCxnSpPr>
            <p:spPr>
              <a:xfrm rot="16200000" flipH="1">
                <a:off x="5463273" y="2146160"/>
                <a:ext cx="29361" cy="6602708"/>
              </a:xfrm>
              <a:prstGeom prst="curvedConnector3">
                <a:avLst>
                  <a:gd name="adj1" fmla="val 465007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6EDDEFD4-9A8C-008E-BEE2-8E5829C91C5D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3429000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6EDDEFD4-9A8C-008E-BEE2-8E5829C91C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3429000"/>
                    <a:ext cx="297809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54A622C6-BD48-D611-683B-D0A6EC10A896}"/>
                      </a:ext>
                    </a:extLst>
                  </p:cNvPr>
                  <p:cNvSpPr txBox="1"/>
                  <p:nvPr/>
                </p:nvSpPr>
                <p:spPr>
                  <a:xfrm>
                    <a:off x="5151133" y="6436547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54A622C6-BD48-D611-683B-D0A6EC10A8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133" y="6436547"/>
                    <a:ext cx="29780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FE5FB77E-C420-4A9B-3EAC-07C4B52A7343}"/>
                      </a:ext>
                    </a:extLst>
                  </p:cNvPr>
                  <p:cNvSpPr txBox="1"/>
                  <p:nvPr/>
                </p:nvSpPr>
                <p:spPr>
                  <a:xfrm>
                    <a:off x="7918244" y="4889451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FE5FB77E-C420-4A9B-3EAC-07C4B52A73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8244" y="4889451"/>
                    <a:ext cx="29780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D52BACA3-0EB4-75F3-DC32-D36D8424C49D}"/>
                  </a:ext>
                </a:extLst>
              </p:cNvPr>
              <p:cNvSpPr/>
              <p:nvPr/>
            </p:nvSpPr>
            <p:spPr>
              <a:xfrm>
                <a:off x="9529946" y="4983340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8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CD5CF2A-B0C7-21F8-D7F4-C370B6478EF7}"/>
                  </a:ext>
                </a:extLst>
              </p:cNvPr>
              <p:cNvSpPr/>
              <p:nvPr/>
            </p:nvSpPr>
            <p:spPr>
              <a:xfrm>
                <a:off x="10588711" y="4983340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9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5FA1D1EE-950E-31E6-7B1B-8383B36AEF11}"/>
                  </a:ext>
                </a:extLst>
              </p:cNvPr>
              <p:cNvGrpSpPr/>
              <p:nvPr/>
            </p:nvGrpSpPr>
            <p:grpSpPr>
              <a:xfrm>
                <a:off x="11647476" y="4983340"/>
                <a:ext cx="486562" cy="469784"/>
                <a:chOff x="3826778" y="3313651"/>
                <a:chExt cx="486562" cy="469784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158FE0EF-75FB-7161-9DE3-F51DAAC9335B}"/>
                    </a:ext>
                  </a:extLst>
                </p:cNvPr>
                <p:cNvSpPr/>
                <p:nvPr/>
              </p:nvSpPr>
              <p:spPr>
                <a:xfrm>
                  <a:off x="3826778" y="3313651"/>
                  <a:ext cx="486562" cy="46978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橢圓 45">
                      <a:extLst>
                        <a:ext uri="{FF2B5EF4-FFF2-40B4-BE49-F238E27FC236}">
                          <a16:creationId xmlns:a16="http://schemas.microsoft.com/office/drawing/2014/main" id="{DCD437B6-A8DA-8E32-DA66-CF52BA379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8996" y="3368372"/>
                      <a:ext cx="362126" cy="360343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oMath>
                        </m:oMathPara>
                      </a14:m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橢圓 45">
                      <a:extLst>
                        <a:ext uri="{FF2B5EF4-FFF2-40B4-BE49-F238E27FC236}">
                          <a16:creationId xmlns:a16="http://schemas.microsoft.com/office/drawing/2014/main" id="{DCD437B6-A8DA-8E32-DA66-CF52BA379A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8996" y="3368372"/>
                      <a:ext cx="362126" cy="360343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4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7075D912-2699-D83A-E263-C4B2C7CB89A8}"/>
                  </a:ext>
                </a:extLst>
              </p:cNvPr>
              <p:cNvCxnSpPr>
                <a:stCxn id="29" idx="6"/>
                <a:endCxn id="36" idx="2"/>
              </p:cNvCxnSpPr>
              <p:nvPr/>
            </p:nvCxnSpPr>
            <p:spPr>
              <a:xfrm flipV="1">
                <a:off x="9022588" y="5218232"/>
                <a:ext cx="507358" cy="90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>
                <a:extLst>
                  <a:ext uri="{FF2B5EF4-FFF2-40B4-BE49-F238E27FC236}">
                    <a16:creationId xmlns:a16="http://schemas.microsoft.com/office/drawing/2014/main" id="{D95F4B09-5855-1BED-B74A-DE75808363B2}"/>
                  </a:ext>
                </a:extLst>
              </p:cNvPr>
              <p:cNvCxnSpPr>
                <a:stCxn id="36" idx="6"/>
                <a:endCxn id="37" idx="2"/>
              </p:cNvCxnSpPr>
              <p:nvPr/>
            </p:nvCxnSpPr>
            <p:spPr>
              <a:xfrm>
                <a:off x="10016508" y="5218232"/>
                <a:ext cx="5722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B166951B-4D92-884F-F63E-58199EF34A30}"/>
                  </a:ext>
                </a:extLst>
              </p:cNvPr>
              <p:cNvCxnSpPr>
                <a:stCxn id="37" idx="6"/>
                <a:endCxn id="45" idx="2"/>
              </p:cNvCxnSpPr>
              <p:nvPr/>
            </p:nvCxnSpPr>
            <p:spPr>
              <a:xfrm>
                <a:off x="11075273" y="5218232"/>
                <a:ext cx="5722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FE6743C0-E880-E75A-178E-20A1B978C229}"/>
                      </a:ext>
                    </a:extLst>
                  </p:cNvPr>
                  <p:cNvSpPr txBox="1"/>
                  <p:nvPr/>
                </p:nvSpPr>
                <p:spPr>
                  <a:xfrm>
                    <a:off x="9104572" y="4837107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FE6743C0-E880-E75A-178E-20A1B978C2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4572" y="4837107"/>
                    <a:ext cx="297809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1E372C16-42F6-935D-BEF0-649DD3C4DF1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4073" y="4865203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1E372C16-42F6-935D-BEF0-649DD3C4DF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4073" y="4865203"/>
                    <a:ext cx="297809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字方塊 43">
                    <a:extLst>
                      <a:ext uri="{FF2B5EF4-FFF2-40B4-BE49-F238E27FC236}">
                        <a16:creationId xmlns:a16="http://schemas.microsoft.com/office/drawing/2014/main" id="{467149FF-AC1B-E961-EE58-03D11A80960E}"/>
                      </a:ext>
                    </a:extLst>
                  </p:cNvPr>
                  <p:cNvSpPr txBox="1"/>
                  <p:nvPr/>
                </p:nvSpPr>
                <p:spPr>
                  <a:xfrm>
                    <a:off x="11195415" y="4856132"/>
                    <a:ext cx="2978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4" name="文字方塊 43">
                    <a:extLst>
                      <a:ext uri="{FF2B5EF4-FFF2-40B4-BE49-F238E27FC236}">
                        <a16:creationId xmlns:a16="http://schemas.microsoft.com/office/drawing/2014/main" id="{467149FF-AC1B-E961-EE58-03D11A8096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95415" y="4856132"/>
                    <a:ext cx="297809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2F437468-254C-7A2C-F099-83DA3E7538FE}"/>
                    </a:ext>
                  </a:extLst>
                </p:cNvPr>
                <p:cNvSpPr txBox="1"/>
                <p:nvPr/>
              </p:nvSpPr>
              <p:spPr>
                <a:xfrm>
                  <a:off x="1887717" y="4289588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2F437468-254C-7A2C-F099-83DA3E7538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717" y="4289588"/>
                  <a:ext cx="29780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4468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1104691A-CBE2-B356-E615-8583B0C77C9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2793567"/>
                  </p:ext>
                </p:extLst>
              </p:nvPr>
            </p:nvGraphicFramePr>
            <p:xfrm>
              <a:off x="712415" y="307975"/>
              <a:ext cx="10325101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4437">
                      <a:extLst>
                        <a:ext uri="{9D8B030D-6E8A-4147-A177-3AD203B41FA5}">
                          <a16:colId xmlns:a16="http://schemas.microsoft.com/office/drawing/2014/main" val="1967563290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1954875556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813095574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3591751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NFA STATE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DFA STATE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6542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0, 1, 2, 4, 7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8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1, 2, 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3, 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4, 6, 7, 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712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1, 2, 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5, 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6, 7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195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1, 2, 4, 5, 6, 7, 9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29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1, 2, 4, 5, 6, 7, 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2291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1104691A-CBE2-B356-E615-8583B0C77C9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2793567"/>
                  </p:ext>
                </p:extLst>
              </p:nvPr>
            </p:nvGraphicFramePr>
            <p:xfrm>
              <a:off x="712415" y="307975"/>
              <a:ext cx="10325101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4437">
                      <a:extLst>
                        <a:ext uri="{9D8B030D-6E8A-4147-A177-3AD203B41FA5}">
                          <a16:colId xmlns:a16="http://schemas.microsoft.com/office/drawing/2014/main" val="1967563290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1954875556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813095574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3591751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NFA STATE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DFA STATE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8500" t="-8197" r="-1005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52261" t="-8197" r="-1005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542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1" t="-108197" r="-105697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5372" t="-108197" r="-8513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8500" t="-108197" r="-1005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52261" t="-108197" r="-1005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8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1" t="-208197" r="-105697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5372" t="-208197" r="-8513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8500" t="-208197" r="-1005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52261" t="-208197" r="-1005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712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1" t="-308197" r="-105697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5372" t="-308197" r="-8513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8500" t="-308197" r="-1005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52261" t="-308197" r="-1005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195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1" t="-408197" r="-10569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5372" t="-408197" r="-8513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8500" t="-408197" r="-1005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52261" t="-408197" r="-100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9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1" t="-508197" r="-10569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5372" t="-508197" r="-8513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8500" t="-508197" r="-1005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52261" t="-508197" r="-1005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9196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562D67-FD11-8A2B-2CA0-D91FEB6A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56</a:t>
            </a:fld>
            <a:endParaRPr lang="en-US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B9DAF49C-DB79-07AB-6CBD-D632C7DA2A2C}"/>
              </a:ext>
            </a:extLst>
          </p:cNvPr>
          <p:cNvGrpSpPr/>
          <p:nvPr/>
        </p:nvGrpSpPr>
        <p:grpSpPr>
          <a:xfrm>
            <a:off x="2258717" y="2800236"/>
            <a:ext cx="7232496" cy="3832760"/>
            <a:chOff x="670204" y="2817757"/>
            <a:chExt cx="7232496" cy="3832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id="{850A13B2-0BD3-A7D7-E716-60E570A13D53}"/>
                    </a:ext>
                  </a:extLst>
                </p:cNvPr>
                <p:cNvSpPr/>
                <p:nvPr/>
              </p:nvSpPr>
              <p:spPr>
                <a:xfrm>
                  <a:off x="3444558" y="3495219"/>
                  <a:ext cx="444617" cy="41106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id="{850A13B2-0BD3-A7D7-E716-60E570A13D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558" y="3495219"/>
                  <a:ext cx="444617" cy="41106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2125B656-C921-3394-5230-E0371F6E6893}"/>
                    </a:ext>
                  </a:extLst>
                </p:cNvPr>
                <p:cNvSpPr txBox="1"/>
                <p:nvPr/>
              </p:nvSpPr>
              <p:spPr>
                <a:xfrm>
                  <a:off x="3506059" y="5716435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2125B656-C921-3394-5230-E0371F6E6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6059" y="5716435"/>
                  <a:ext cx="2978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8A26901E-7C88-CE5A-7F31-EEC61DD54274}"/>
                    </a:ext>
                  </a:extLst>
                </p:cNvPr>
                <p:cNvSpPr/>
                <p:nvPr/>
              </p:nvSpPr>
              <p:spPr>
                <a:xfrm>
                  <a:off x="5430348" y="5074014"/>
                  <a:ext cx="444617" cy="41106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8A26901E-7C88-CE5A-7F31-EEC61DD542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0348" y="5074014"/>
                  <a:ext cx="444617" cy="41106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7A375BC6-4FB1-A68F-DD39-9BA65F36C3F8}"/>
                    </a:ext>
                  </a:extLst>
                </p:cNvPr>
                <p:cNvSpPr txBox="1"/>
                <p:nvPr/>
              </p:nvSpPr>
              <p:spPr>
                <a:xfrm>
                  <a:off x="2485402" y="4074623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7A375BC6-4FB1-A68F-DD39-9BA65F36C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402" y="4074623"/>
                  <a:ext cx="2978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橢圓 17">
                  <a:extLst>
                    <a:ext uri="{FF2B5EF4-FFF2-40B4-BE49-F238E27FC236}">
                      <a16:creationId xmlns:a16="http://schemas.microsoft.com/office/drawing/2014/main" id="{DC975847-1CB8-A100-EE61-041AB160F41F}"/>
                    </a:ext>
                  </a:extLst>
                </p:cNvPr>
                <p:cNvSpPr/>
                <p:nvPr/>
              </p:nvSpPr>
              <p:spPr>
                <a:xfrm>
                  <a:off x="3444558" y="5074014"/>
                  <a:ext cx="444617" cy="41106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橢圓 17">
                  <a:extLst>
                    <a:ext uri="{FF2B5EF4-FFF2-40B4-BE49-F238E27FC236}">
                      <a16:creationId xmlns:a16="http://schemas.microsoft.com/office/drawing/2014/main" id="{DC975847-1CB8-A100-EE61-041AB160F4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558" y="5074014"/>
                  <a:ext cx="444617" cy="41106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D35F00F7-C7CF-BA86-249E-22E3079941A2}"/>
                </a:ext>
              </a:extLst>
            </p:cNvPr>
            <p:cNvCxnSpPr>
              <a:cxnSpLocks/>
            </p:cNvCxnSpPr>
            <p:nvPr/>
          </p:nvCxnSpPr>
          <p:spPr>
            <a:xfrm>
              <a:off x="670204" y="5279543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5CA591A5-EEEC-32F3-ADEF-C7EF77807FF5}"/>
                </a:ext>
              </a:extLst>
            </p:cNvPr>
            <p:cNvCxnSpPr>
              <a:cxnSpLocks/>
              <a:stCxn id="18" idx="6"/>
              <a:endCxn id="13" idx="2"/>
            </p:cNvCxnSpPr>
            <p:nvPr/>
          </p:nvCxnSpPr>
          <p:spPr>
            <a:xfrm>
              <a:off x="3889175" y="5279545"/>
              <a:ext cx="1541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橢圓 27">
                  <a:extLst>
                    <a:ext uri="{FF2B5EF4-FFF2-40B4-BE49-F238E27FC236}">
                      <a16:creationId xmlns:a16="http://schemas.microsoft.com/office/drawing/2014/main" id="{3F71B34C-69DF-E47E-20AC-E2BCC4652316}"/>
                    </a:ext>
                  </a:extLst>
                </p:cNvPr>
                <p:cNvSpPr/>
                <p:nvPr/>
              </p:nvSpPr>
              <p:spPr>
                <a:xfrm>
                  <a:off x="1458768" y="5074014"/>
                  <a:ext cx="444617" cy="41106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橢圓 27">
                  <a:extLst>
                    <a:ext uri="{FF2B5EF4-FFF2-40B4-BE49-F238E27FC236}">
                      <a16:creationId xmlns:a16="http://schemas.microsoft.com/office/drawing/2014/main" id="{3F71B34C-69DF-E47E-20AC-E2BCC46523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8768" y="5074014"/>
                  <a:ext cx="444617" cy="41106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8480508F-7B20-FE20-518A-9C73BA9C3C86}"/>
                </a:ext>
              </a:extLst>
            </p:cNvPr>
            <p:cNvCxnSpPr>
              <a:cxnSpLocks/>
              <a:stCxn id="28" idx="6"/>
              <a:endCxn id="18" idx="2"/>
            </p:cNvCxnSpPr>
            <p:nvPr/>
          </p:nvCxnSpPr>
          <p:spPr>
            <a:xfrm>
              <a:off x="1903385" y="5279545"/>
              <a:ext cx="1541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D0A443F5-85EC-2DD7-C42E-BB6A6955580A}"/>
                </a:ext>
              </a:extLst>
            </p:cNvPr>
            <p:cNvGrpSpPr/>
            <p:nvPr/>
          </p:nvGrpSpPr>
          <p:grpSpPr>
            <a:xfrm>
              <a:off x="7416138" y="5044652"/>
              <a:ext cx="486562" cy="469784"/>
              <a:chOff x="3826778" y="3313651"/>
              <a:chExt cx="486562" cy="469784"/>
            </a:xfrm>
          </p:grpSpPr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0CC6CB7E-04C7-49D7-E64F-69D7964CA213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橢圓 46">
                    <a:extLst>
                      <a:ext uri="{FF2B5EF4-FFF2-40B4-BE49-F238E27FC236}">
                        <a16:creationId xmlns:a16="http://schemas.microsoft.com/office/drawing/2014/main" id="{2036EEE1-DEA1-EF78-8EFF-0BDD13FA9750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橢圓 46">
                    <a:extLst>
                      <a:ext uri="{FF2B5EF4-FFF2-40B4-BE49-F238E27FC236}">
                        <a16:creationId xmlns:a16="http://schemas.microsoft.com/office/drawing/2014/main" id="{2036EEE1-DEA1-EF78-8EFF-0BDD13FA97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86CCEB4-8763-7C91-D50E-930778608A8A}"/>
                </a:ext>
              </a:extLst>
            </p:cNvPr>
            <p:cNvCxnSpPr>
              <a:stCxn id="13" idx="6"/>
              <a:endCxn id="46" idx="2"/>
            </p:cNvCxnSpPr>
            <p:nvPr/>
          </p:nvCxnSpPr>
          <p:spPr>
            <a:xfrm flipV="1">
              <a:off x="5874965" y="5279544"/>
              <a:ext cx="15411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0CAB53EE-73E9-064D-F651-837EA288A99D}"/>
                </a:ext>
              </a:extLst>
            </p:cNvPr>
            <p:cNvCxnSpPr>
              <a:stCxn id="28" idx="7"/>
              <a:endCxn id="9" idx="2"/>
            </p:cNvCxnSpPr>
            <p:nvPr/>
          </p:nvCxnSpPr>
          <p:spPr>
            <a:xfrm flipV="1">
              <a:off x="1838272" y="3700750"/>
              <a:ext cx="1606286" cy="1433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AF2CDDC8-AC6F-4054-C061-3EA3D6095AC2}"/>
                </a:ext>
              </a:extLst>
            </p:cNvPr>
            <p:cNvCxnSpPr>
              <a:stCxn id="9" idx="4"/>
              <a:endCxn id="18" idx="0"/>
            </p:cNvCxnSpPr>
            <p:nvPr/>
          </p:nvCxnSpPr>
          <p:spPr>
            <a:xfrm>
              <a:off x="3666867" y="3906280"/>
              <a:ext cx="0" cy="1167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02EB4857-573F-F91B-0979-4DC3FB0D0904}"/>
                </a:ext>
              </a:extLst>
            </p:cNvPr>
            <p:cNvCxnSpPr>
              <a:stCxn id="46" idx="1"/>
              <a:endCxn id="9" idx="6"/>
            </p:cNvCxnSpPr>
            <p:nvPr/>
          </p:nvCxnSpPr>
          <p:spPr>
            <a:xfrm flipH="1" flipV="1">
              <a:off x="3889175" y="3700750"/>
              <a:ext cx="3598218" cy="1412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接點: 弧形 62">
              <a:extLst>
                <a:ext uri="{FF2B5EF4-FFF2-40B4-BE49-F238E27FC236}">
                  <a16:creationId xmlns:a16="http://schemas.microsoft.com/office/drawing/2014/main" id="{D50EE419-827E-90AE-F4BB-BE2E4AABA52F}"/>
                </a:ext>
              </a:extLst>
            </p:cNvPr>
            <p:cNvCxnSpPr>
              <a:stCxn id="9" idx="7"/>
              <a:endCxn id="9" idx="1"/>
            </p:cNvCxnSpPr>
            <p:nvPr/>
          </p:nvCxnSpPr>
          <p:spPr>
            <a:xfrm rot="16200000" flipV="1">
              <a:off x="3666867" y="3398221"/>
              <a:ext cx="12700" cy="314391"/>
            </a:xfrm>
            <a:prstGeom prst="curvedConnector3">
              <a:avLst>
                <a:gd name="adj1" fmla="val 34073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接點: 弧形 64">
              <a:extLst>
                <a:ext uri="{FF2B5EF4-FFF2-40B4-BE49-F238E27FC236}">
                  <a16:creationId xmlns:a16="http://schemas.microsoft.com/office/drawing/2014/main" id="{7CC30DA2-9BF9-024B-0AE1-EEAA4147C6C1}"/>
                </a:ext>
              </a:extLst>
            </p:cNvPr>
            <p:cNvCxnSpPr>
              <a:stCxn id="18" idx="5"/>
              <a:endCxn id="18" idx="3"/>
            </p:cNvCxnSpPr>
            <p:nvPr/>
          </p:nvCxnSpPr>
          <p:spPr>
            <a:xfrm rot="5400000">
              <a:off x="3666867" y="5267682"/>
              <a:ext cx="12700" cy="314391"/>
            </a:xfrm>
            <a:prstGeom prst="curvedConnector3">
              <a:avLst>
                <a:gd name="adj1" fmla="val 3140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接點: 弧形 66">
              <a:extLst>
                <a:ext uri="{FF2B5EF4-FFF2-40B4-BE49-F238E27FC236}">
                  <a16:creationId xmlns:a16="http://schemas.microsoft.com/office/drawing/2014/main" id="{2955C27D-7275-1ADA-CA5F-45439FA4283D}"/>
                </a:ext>
              </a:extLst>
            </p:cNvPr>
            <p:cNvCxnSpPr>
              <a:cxnSpLocks/>
              <a:stCxn id="13" idx="4"/>
              <a:endCxn id="18" idx="5"/>
            </p:cNvCxnSpPr>
            <p:nvPr/>
          </p:nvCxnSpPr>
          <p:spPr>
            <a:xfrm rot="5400000" flipH="1">
              <a:off x="4708261" y="4540679"/>
              <a:ext cx="60198" cy="1828595"/>
            </a:xfrm>
            <a:prstGeom prst="curvedConnector3">
              <a:avLst>
                <a:gd name="adj1" fmla="val -37974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接點: 弧形 68">
              <a:extLst>
                <a:ext uri="{FF2B5EF4-FFF2-40B4-BE49-F238E27FC236}">
                  <a16:creationId xmlns:a16="http://schemas.microsoft.com/office/drawing/2014/main" id="{BB2EC639-B8A1-C828-8371-BB0407C4E150}"/>
                </a:ext>
              </a:extLst>
            </p:cNvPr>
            <p:cNvCxnSpPr>
              <a:stCxn id="46" idx="4"/>
              <a:endCxn id="18" idx="5"/>
            </p:cNvCxnSpPr>
            <p:nvPr/>
          </p:nvCxnSpPr>
          <p:spPr>
            <a:xfrm rot="5400000" flipH="1">
              <a:off x="5696961" y="3551979"/>
              <a:ext cx="89559" cy="3835357"/>
            </a:xfrm>
            <a:prstGeom prst="curvedConnector3">
              <a:avLst>
                <a:gd name="adj1" fmla="val -9170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31166E19-891A-5380-A4B9-2BA5744FA305}"/>
                    </a:ext>
                  </a:extLst>
                </p:cNvPr>
                <p:cNvSpPr txBox="1"/>
                <p:nvPr/>
              </p:nvSpPr>
              <p:spPr>
                <a:xfrm>
                  <a:off x="2516294" y="498868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31166E19-891A-5380-A4B9-2BA5744FA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294" y="4988681"/>
                  <a:ext cx="29780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B6BF5BA4-88A2-FD69-18DC-332B22C8D041}"/>
                    </a:ext>
                  </a:extLst>
                </p:cNvPr>
                <p:cNvSpPr txBox="1"/>
                <p:nvPr/>
              </p:nvSpPr>
              <p:spPr>
                <a:xfrm>
                  <a:off x="4443899" y="4982879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B6BF5BA4-88A2-FD69-18DC-332B22C8D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899" y="4982879"/>
                  <a:ext cx="29780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8C2AF9CC-AC8B-BBC0-B53E-49407218513D}"/>
                    </a:ext>
                  </a:extLst>
                </p:cNvPr>
                <p:cNvSpPr txBox="1"/>
                <p:nvPr/>
              </p:nvSpPr>
              <p:spPr>
                <a:xfrm>
                  <a:off x="3623981" y="4390815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8C2AF9CC-AC8B-BBC0-B53E-49407218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981" y="4390815"/>
                  <a:ext cx="29780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DDACB66-AD83-646B-5258-44493A2D4377}"/>
                    </a:ext>
                  </a:extLst>
                </p:cNvPr>
                <p:cNvSpPr txBox="1"/>
                <p:nvPr/>
              </p:nvSpPr>
              <p:spPr>
                <a:xfrm>
                  <a:off x="3532604" y="281775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4DDACB66-AD83-646B-5258-44493A2D4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2604" y="2817757"/>
                  <a:ext cx="29780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36239067-D7E4-B6FF-F6A7-2DFCEAC94F26}"/>
                    </a:ext>
                  </a:extLst>
                </p:cNvPr>
                <p:cNvSpPr txBox="1"/>
                <p:nvPr/>
              </p:nvSpPr>
              <p:spPr>
                <a:xfrm>
                  <a:off x="4510856" y="560505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36239067-D7E4-B6FF-F6A7-2DFCEAC94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856" y="5605051"/>
                  <a:ext cx="29780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9FBBE055-3F22-7058-C6B4-377ABCD00E82}"/>
                    </a:ext>
                  </a:extLst>
                </p:cNvPr>
                <p:cNvSpPr txBox="1"/>
                <p:nvPr/>
              </p:nvSpPr>
              <p:spPr>
                <a:xfrm>
                  <a:off x="6414700" y="4964932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9FBBE055-3F22-7058-C6B4-377ABCD00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4700" y="4964932"/>
                  <a:ext cx="29780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248B8B31-2B5E-8A9E-8D75-75DC156DC89C}"/>
                    </a:ext>
                  </a:extLst>
                </p:cNvPr>
                <p:cNvSpPr txBox="1"/>
                <p:nvPr/>
              </p:nvSpPr>
              <p:spPr>
                <a:xfrm>
                  <a:off x="5503751" y="6281185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248B8B31-2B5E-8A9E-8D75-75DC156DC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3751" y="6281185"/>
                  <a:ext cx="29780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E0A07B00-1947-1B8D-35A9-611059CBB9EA}"/>
                    </a:ext>
                  </a:extLst>
                </p:cNvPr>
                <p:cNvSpPr txBox="1"/>
                <p:nvPr/>
              </p:nvSpPr>
              <p:spPr>
                <a:xfrm>
                  <a:off x="5354846" y="3936149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E0A07B00-1947-1B8D-35A9-611059CBB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4846" y="3936149"/>
                  <a:ext cx="29780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68625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86DFB-1FF5-73FC-4804-A2FB00DF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Minimizing the number of states of DFA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D6611B6-631B-C398-A005-5D641F1401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Principle: only the states in a subset of NFA that have a non-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-transition determine the DFA state to which it goes on input symbol.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 </a:t>
                </a:r>
              </a:p>
              <a:p>
                <a:r>
                  <a:rPr lang="en-US" altLang="zh-TW" dirty="0"/>
                  <a:t>Two subsets can be identified as one state of the DFA, provided:</a:t>
                </a:r>
                <a:br>
                  <a:rPr lang="en-US" altLang="zh-TW" dirty="0"/>
                </a:br>
                <a:r>
                  <a:rPr lang="en-US" altLang="zh-TW" dirty="0"/>
                  <a:t>1. they have the same non-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-transition-only states</a:t>
                </a:r>
                <a:br>
                  <a:rPr lang="en-US" altLang="zh-TW" dirty="0"/>
                </a:br>
                <a:r>
                  <a:rPr lang="en-US" altLang="zh-TW" dirty="0"/>
                  <a:t>2. they either both include or both exclude accepting states of the NFA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D6611B6-631B-C398-A005-5D641F140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DD35AB-04CC-C037-4389-EB3E051B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27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05D92-D2FB-A3AC-3C61-BA6041DA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434C8A-6CE4-E800-1090-84CE3F568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states are distinguished if there exists a string which leads to final states and non-final states when it is fed to the two states.</a:t>
            </a:r>
          </a:p>
          <a:p>
            <a:r>
              <a:rPr lang="en-US" altLang="zh-TW" dirty="0"/>
              <a:t>Find all groups of states that can be distinguished by some input string.</a:t>
            </a:r>
          </a:p>
          <a:p>
            <a:pPr marL="0" indent="0">
              <a:buNone/>
            </a:pPr>
            <a:r>
              <a:rPr lang="en-US" altLang="zh-TW" dirty="0"/>
              <a:t>  1. Construct a partition and repeat the algorithm of getting a new partition.</a:t>
            </a:r>
          </a:p>
          <a:p>
            <a:pPr marL="0" indent="0">
              <a:buNone/>
            </a:pPr>
            <a:r>
              <a:rPr lang="en-US" altLang="zh-TW" dirty="0"/>
              <a:t>  2. Pick a representative for each group.</a:t>
            </a:r>
          </a:p>
          <a:p>
            <a:pPr marL="0" indent="0">
              <a:buNone/>
            </a:pPr>
            <a:r>
              <a:rPr lang="en-US" altLang="zh-TW" dirty="0"/>
              <a:t>  3. Delete a dead state and states unreachable from the initial state. Make the transition to the dead states undefined.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CE7959-709C-4C45-0952-C316C4EC5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74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9922EB5-C4D9-E9FF-BFAD-24DF45EF10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𝑎𝑏𝑏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9922EB5-C4D9-E9FF-BFAD-24DF45EF1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61" b="-198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252B3B1-9DD6-A5F2-62DE-7315F02A54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altLang="zh-TW" dirty="0"/>
                  <a:t>1.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← accepting state</a:t>
                </a:r>
              </a:p>
              <a:p>
                <a:pPr eaLnBrk="1" hangingPunct="1"/>
                <a:endParaRPr lang="en-US" altLang="zh-TW" dirty="0"/>
              </a:p>
              <a:p>
                <a:pPr>
                  <a:buNone/>
                </a:pPr>
                <a:r>
                  <a:rPr lang="en-US" altLang="zh-TW" dirty="0"/>
                  <a:t>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>
                  <a:buNone/>
                </a:pPr>
                <a:endParaRPr lang="en-US" altLang="zh-TW" dirty="0"/>
              </a:p>
              <a:p>
                <a:pPr>
                  <a:buNone/>
                </a:pPr>
                <a:r>
                  <a:rPr lang="en-US" altLang="zh-TW" dirty="0"/>
                  <a:t>3.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252B3B1-9DD6-A5F2-62DE-7315F02A5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0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2D232D-AE98-DC34-FCAB-A5EAEC53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38D4B4F2-979C-B653-EAE8-21B88395909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2024467"/>
                  </p:ext>
                </p:extLst>
              </p:nvPr>
            </p:nvGraphicFramePr>
            <p:xfrm>
              <a:off x="6267990" y="663731"/>
              <a:ext cx="530066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70200">
                      <a:extLst>
                        <a:ext uri="{9D8B030D-6E8A-4147-A177-3AD203B41FA5}">
                          <a16:colId xmlns:a16="http://schemas.microsoft.com/office/drawing/2014/main" val="1954875556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813095574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3591751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DFA STATE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6542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8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712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195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29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2291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38D4B4F2-979C-B653-EAE8-21B88395909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2024467"/>
                  </p:ext>
                </p:extLst>
              </p:nvPr>
            </p:nvGraphicFramePr>
            <p:xfrm>
              <a:off x="6267990" y="663731"/>
              <a:ext cx="530066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70200">
                      <a:extLst>
                        <a:ext uri="{9D8B030D-6E8A-4147-A177-3AD203B41FA5}">
                          <a16:colId xmlns:a16="http://schemas.microsoft.com/office/drawing/2014/main" val="1954875556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813095574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3591751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DFA STATE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6000" t="-8197" r="-1005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7688" t="-8197" r="-1005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542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2" t="-108197" r="-8513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6000" t="-108197" r="-1005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7688" t="-108197" r="-1005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8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2" t="-208197" r="-8513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6000" t="-208197" r="-1005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7688" t="-208197" r="-1005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712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2" t="-308197" r="-8513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6000" t="-308197" r="-1005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7688" t="-308197" r="-1005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195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2" t="-408197" r="-8513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6000" t="-408197" r="-1005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7688" t="-408197" r="-100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9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2" t="-508197" r="-8513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6000" t="-508197" r="-1005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7688" t="-508197" r="-1005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9196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D4248A0D-4E3B-D98F-014B-47B2E05501A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80709612"/>
                  </p:ext>
                </p:extLst>
              </p:nvPr>
            </p:nvGraphicFramePr>
            <p:xfrm>
              <a:off x="6403457" y="4120712"/>
              <a:ext cx="5300664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70200">
                      <a:extLst>
                        <a:ext uri="{9D8B030D-6E8A-4147-A177-3AD203B41FA5}">
                          <a16:colId xmlns:a16="http://schemas.microsoft.com/office/drawing/2014/main" val="1954875556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813095574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3591751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DFA STATE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6542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8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712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29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2291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D4248A0D-4E3B-D98F-014B-47B2E05501A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80709612"/>
                  </p:ext>
                </p:extLst>
              </p:nvPr>
            </p:nvGraphicFramePr>
            <p:xfrm>
              <a:off x="6403457" y="4120712"/>
              <a:ext cx="5300664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70200">
                      <a:extLst>
                        <a:ext uri="{9D8B030D-6E8A-4147-A177-3AD203B41FA5}">
                          <a16:colId xmlns:a16="http://schemas.microsoft.com/office/drawing/2014/main" val="1954875556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813095574"/>
                        </a:ext>
                      </a:extLst>
                    </a:gridCol>
                    <a:gridCol w="1215232">
                      <a:extLst>
                        <a:ext uri="{9D8B030D-6E8A-4147-A177-3AD203B41FA5}">
                          <a16:colId xmlns:a16="http://schemas.microsoft.com/office/drawing/2014/main" val="3591751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DFA STATE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6000" t="-8197" r="-10100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7688" t="-8197" r="-1508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542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2" t="-108197" r="-85350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6000" t="-108197" r="-101000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7688" t="-108197" r="-1508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8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2" t="-204839" r="-8535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6000" t="-204839" r="-101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7688" t="-204839" r="-150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712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2" t="-309836" r="-8535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6000" t="-309836" r="-101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7688" t="-309836" r="-1508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9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2" t="-409836" r="-8535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6000" t="-409836" r="-101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7688" t="-409836" r="-150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9196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箭號: 向右 6">
            <a:extLst>
              <a:ext uri="{FF2B5EF4-FFF2-40B4-BE49-F238E27FC236}">
                <a16:creationId xmlns:a16="http://schemas.microsoft.com/office/drawing/2014/main" id="{F21E3460-25B0-E667-7858-7778F48565DE}"/>
              </a:ext>
            </a:extLst>
          </p:cNvPr>
          <p:cNvSpPr/>
          <p:nvPr/>
        </p:nvSpPr>
        <p:spPr>
          <a:xfrm rot="5400000">
            <a:off x="8737711" y="3073401"/>
            <a:ext cx="677333" cy="806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92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E23DC6-7B71-DF6D-AB92-307E6566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B728EBB-A7FA-36C3-B3BC-C358619C18B7}"/>
              </a:ext>
            </a:extLst>
          </p:cNvPr>
          <p:cNvGrpSpPr/>
          <p:nvPr/>
        </p:nvGrpSpPr>
        <p:grpSpPr>
          <a:xfrm>
            <a:off x="2387600" y="282996"/>
            <a:ext cx="7416800" cy="6350000"/>
            <a:chOff x="827088" y="333375"/>
            <a:chExt cx="7416800" cy="6350000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4215E36B-B165-501A-7628-5854BD6F9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088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48EBCD-BE47-5C99-BDA6-09E03B03E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888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05AC40-18EC-B7D8-067E-B5F698AAD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275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A21E09-7E2C-7B00-7554-393C61BCE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8850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BCBA96-EB5C-44ED-657A-9296943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43D6C4-63E1-7DB3-A168-0D5D92293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275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[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9B36FA-E54F-7FAE-19AA-6259DC7D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=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78938E-45EF-555D-CF72-3463E22AA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]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798853-77EC-76A2-B82E-7815FC7B5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i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86FABE-4E02-0137-1C7E-4C7DB4CEF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75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96FCBC-947B-C820-26BD-33D957614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675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AB74A7-9B1B-6B0A-707D-9794FFB1B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75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562FF7-0D1B-C835-A9CE-3CFAACD08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463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A4AA93-8AAD-4E84-CB1A-473248EBA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050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+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71DEAD-5457-672E-AE3C-B94585A41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3663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AC8E4F-DE5C-C680-1E8A-195CFE57C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863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4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E6C4544A-D9EF-3B74-ED19-C5FEE4411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2275" y="333375"/>
              <a:ext cx="29337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/>
                <a:t>a [index]  = 4 + 2 </a:t>
              </a:r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0F53CC47-6830-64FA-DAEB-6C8AB76A3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50" y="1484313"/>
              <a:ext cx="431800" cy="649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2</a:t>
              </a:r>
            </a:p>
          </p:txBody>
        </p:sp>
        <p:sp>
          <p:nvSpPr>
            <p:cNvPr id="24" name="Line 25">
              <a:extLst>
                <a:ext uri="{FF2B5EF4-FFF2-40B4-BE49-F238E27FC236}">
                  <a16:creationId xmlns:a16="http://schemas.microsoft.com/office/drawing/2014/main" id="{616BE880-0331-F00F-08E5-B30396BE8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8175" y="2205038"/>
              <a:ext cx="360363" cy="86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4DE203DB-9F54-3F20-004C-CD1A54A755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11413" y="2205038"/>
              <a:ext cx="215900" cy="86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 Box 27">
              <a:extLst>
                <a:ext uri="{FF2B5EF4-FFF2-40B4-BE49-F238E27FC236}">
                  <a16:creationId xmlns:a16="http://schemas.microsoft.com/office/drawing/2014/main" id="{FC356B55-14AE-039E-BCB2-E2E96CB76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2363" y="3160713"/>
              <a:ext cx="13779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Lookahead </a:t>
              </a:r>
            </a:p>
            <a:p>
              <a:r>
                <a:rPr lang="en-US" altLang="zh-TW"/>
                <a:t>pointer</a:t>
              </a:r>
            </a:p>
          </p:txBody>
        </p:sp>
        <p:sp>
          <p:nvSpPr>
            <p:cNvPr id="27" name="Text Box 28">
              <a:extLst>
                <a:ext uri="{FF2B5EF4-FFF2-40B4-BE49-F238E27FC236}">
                  <a16:creationId xmlns:a16="http://schemas.microsoft.com/office/drawing/2014/main" id="{538D7517-4298-2EBC-208A-0ECD86269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1275" y="3160713"/>
              <a:ext cx="10985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Beginner</a:t>
              </a:r>
            </a:p>
            <a:p>
              <a:r>
                <a:rPr lang="en-US" altLang="zh-TW" dirty="0"/>
                <a:t>pointer</a:t>
              </a:r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86AE28BF-DD23-8C27-7CB7-320861DC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525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99081EB9-5B38-A7C4-158E-FB9D1C56E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25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a</a:t>
              </a: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BE6C0BC6-9D9F-5BF0-3570-345C3123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2713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x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BC1AF658-9B1D-CC24-D708-3CC548A8F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F4A2DA7A-D665-5605-AB32-18EF7F2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C36EDF3A-673A-0C0B-4B21-0B23CA1F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713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[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90F2FE97-4F89-1B80-A73E-5DFE01F9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=</a:t>
              </a:r>
            </a:p>
          </p:txBody>
        </p:sp>
        <p:sp>
          <p:nvSpPr>
            <p:cNvPr id="35" name="Rectangle 36">
              <a:extLst>
                <a:ext uri="{FF2B5EF4-FFF2-40B4-BE49-F238E27FC236}">
                  <a16:creationId xmlns:a16="http://schemas.microsoft.com/office/drawing/2014/main" id="{4D72CB7C-F091-C3BB-FC42-E2286006A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100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]</a:t>
              </a:r>
            </a:p>
          </p:txBody>
        </p:sp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1154C5DB-CC37-A1E9-DA15-6B491398C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513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i</a:t>
              </a: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F1665059-395E-7B69-0277-1E2DF3E14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313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n</a:t>
              </a: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086FBF4E-72B3-4D7A-6BCF-D4174455B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113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d</a:t>
              </a: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497A169D-7D7A-A7EA-10AF-B0C36AF95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913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e</a:t>
              </a:r>
            </a:p>
          </p:txBody>
        </p:sp>
        <p:sp>
          <p:nvSpPr>
            <p:cNvPr id="40" name="Rectangle 41">
              <a:extLst>
                <a:ext uri="{FF2B5EF4-FFF2-40B4-BE49-F238E27FC236}">
                  <a16:creationId xmlns:a16="http://schemas.microsoft.com/office/drawing/2014/main" id="{551FCE42-20FE-90A7-5EA1-54932ED58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7900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12CAC88D-34BB-3C3B-3637-99EF21788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8488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+</a:t>
              </a:r>
            </a:p>
          </p:txBody>
        </p:sp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id="{1F9E2FC4-FB8C-BEDC-8141-A05802E54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5100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" name="Rectangle 44">
              <a:extLst>
                <a:ext uri="{FF2B5EF4-FFF2-40B4-BE49-F238E27FC236}">
                  <a16:creationId xmlns:a16="http://schemas.microsoft.com/office/drawing/2014/main" id="{A19C63F8-1D69-0BC4-C8DF-72CA64EB2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3300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4</a:t>
              </a:r>
            </a:p>
          </p:txBody>
        </p:sp>
        <p:sp>
          <p:nvSpPr>
            <p:cNvPr id="44" name="Text Box 45">
              <a:extLst>
                <a:ext uri="{FF2B5EF4-FFF2-40B4-BE49-F238E27FC236}">
                  <a16:creationId xmlns:a16="http://schemas.microsoft.com/office/drawing/2014/main" id="{5F87C300-CC5A-EC32-2807-02CE9DAE00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250" y="3379788"/>
              <a:ext cx="282575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/>
                <a:t> </a:t>
              </a:r>
            </a:p>
          </p:txBody>
        </p:sp>
        <p:sp>
          <p:nvSpPr>
            <p:cNvPr id="45" name="Rectangle 46">
              <a:extLst>
                <a:ext uri="{FF2B5EF4-FFF2-40B4-BE49-F238E27FC236}">
                  <a16:creationId xmlns:a16="http://schemas.microsoft.com/office/drawing/2014/main" id="{D5EF51B5-BBFD-A29D-AF31-11E96CA5B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088" y="4365625"/>
              <a:ext cx="431800" cy="649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800"/>
                <a:t>2</a:t>
              </a:r>
            </a:p>
          </p:txBody>
        </p:sp>
        <p:sp>
          <p:nvSpPr>
            <p:cNvPr id="46" name="Line 47">
              <a:extLst>
                <a:ext uri="{FF2B5EF4-FFF2-40B4-BE49-F238E27FC236}">
                  <a16:creationId xmlns:a16="http://schemas.microsoft.com/office/drawing/2014/main" id="{A0DF615C-F9E6-B2C4-6921-E2BBA2903D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9613" y="5086350"/>
              <a:ext cx="360362" cy="86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Line 48">
              <a:extLst>
                <a:ext uri="{FF2B5EF4-FFF2-40B4-BE49-F238E27FC236}">
                  <a16:creationId xmlns:a16="http://schemas.microsoft.com/office/drawing/2014/main" id="{89AA6B2D-591E-1025-CFE8-10D954F125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11638" y="5084763"/>
              <a:ext cx="215900" cy="86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 Box 49">
              <a:extLst>
                <a:ext uri="{FF2B5EF4-FFF2-40B4-BE49-F238E27FC236}">
                  <a16:creationId xmlns:a16="http://schemas.microsoft.com/office/drawing/2014/main" id="{C92F7359-6FD9-4EE2-4CF9-DB31B6137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7175" y="6021388"/>
              <a:ext cx="13779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Lookahead </a:t>
              </a:r>
            </a:p>
            <a:p>
              <a:r>
                <a:rPr lang="en-US" altLang="zh-TW"/>
                <a:t>pointer</a:t>
              </a:r>
            </a:p>
          </p:txBody>
        </p:sp>
        <p:sp>
          <p:nvSpPr>
            <p:cNvPr id="49" name="Text Box 50">
              <a:extLst>
                <a:ext uri="{FF2B5EF4-FFF2-40B4-BE49-F238E27FC236}">
                  <a16:creationId xmlns:a16="http://schemas.microsoft.com/office/drawing/2014/main" id="{7A0B4DC5-0A6D-1F49-6727-390B72E38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2713" y="6042025"/>
              <a:ext cx="10985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Beginner</a:t>
              </a:r>
            </a:p>
            <a:p>
              <a:r>
                <a:rPr lang="en-US" altLang="zh-TW"/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502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069DE-73E1-AB23-3F1B-9D854230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Steps for developing a lexical analyzer: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A98144-1544-7EF5-9697-85441D1E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For each of these regular expression we construct an NFA with a single start and single accepting state. 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Piece these together into a single NFA</a:t>
            </a:r>
            <a:br>
              <a:rPr lang="en-US" altLang="zh-TW" dirty="0"/>
            </a:br>
            <a:r>
              <a:rPr lang="en-US" altLang="zh-TW" dirty="0"/>
              <a:t>a. add a start state and epsilon-transitions from it to the start state of the individual NFA</a:t>
            </a:r>
            <a:br>
              <a:rPr lang="en-US" altLang="zh-TW" dirty="0"/>
            </a:br>
            <a:r>
              <a:rPr lang="en-US" altLang="zh-TW" dirty="0"/>
              <a:t>b. index the accepting state with the lexical category that they accept.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7B52C1-3C35-BA73-86BC-92DA7BB9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89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581F14-D227-A3DE-94A4-FE47AB68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8DD695-2334-D665-D648-BFF3C3D5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TW" dirty="0"/>
              <a:t>Convert the NFA to produce a corresponding DFA </a:t>
            </a:r>
            <a:br>
              <a:rPr lang="en-US" altLang="zh-TW" dirty="0"/>
            </a:br>
            <a:r>
              <a:rPr lang="en-US" altLang="zh-TW" dirty="0"/>
              <a:t>a. A DFA state accepts for a given lexical category </a:t>
            </a:r>
            <a:r>
              <a:rPr lang="en-US" altLang="zh-TW" dirty="0" err="1"/>
              <a:t>iff</a:t>
            </a:r>
            <a:r>
              <a:rPr lang="en-US" altLang="zh-TW" dirty="0"/>
              <a:t> it contains a NFA accepting state for that category.</a:t>
            </a:r>
            <a:br>
              <a:rPr lang="en-US" altLang="zh-TW" dirty="0"/>
            </a:br>
            <a:r>
              <a:rPr lang="en-US" altLang="zh-TW" dirty="0"/>
              <a:t>b. If more than one such category we allow only the one of highest precedence.</a:t>
            </a:r>
            <a:br>
              <a:rPr lang="en-US" altLang="zh-TW" dirty="0"/>
            </a:br>
            <a:r>
              <a:rPr lang="en-US" altLang="zh-TW" dirty="0"/>
              <a:t>c. either the state or the previous states containing one or more final states of the NFA.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dirty="0"/>
              <a:t>Minimize the number of states of the DFA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4AE9AB-22A3-56B4-8206-ED4C496C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5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7342E-A602-D152-646B-5CA701CD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 Example: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16AB3A-1814-627B-D17F-25CB1AA844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Build a lexical analyzer for 3 tokens denoted as: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         // regular expression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𝑎𝑏𝑏</m:t>
                    </m:r>
                  </m:oMath>
                </a14:m>
                <a:r>
                  <a:rPr lang="en-US" altLang="zh-TW" dirty="0"/>
                  <a:t>      // regular expression</a:t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TW" dirty="0"/>
                  <a:t>    // regular expression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16AB3A-1814-627B-D17F-25CB1AA84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650CE0-C1F7-FB2E-EDB4-09E99FE2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E37DAE1-4090-4A0A-E116-53E54132ED60}"/>
              </a:ext>
            </a:extLst>
          </p:cNvPr>
          <p:cNvGrpSpPr/>
          <p:nvPr/>
        </p:nvGrpSpPr>
        <p:grpSpPr>
          <a:xfrm>
            <a:off x="1966848" y="4295263"/>
            <a:ext cx="2820097" cy="584137"/>
            <a:chOff x="5415791" y="2702657"/>
            <a:chExt cx="2820097" cy="58413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D22450B7-099A-D873-D04F-B528C17732FA}"/>
                </a:ext>
              </a:extLst>
            </p:cNvPr>
            <p:cNvSpPr/>
            <p:nvPr/>
          </p:nvSpPr>
          <p:spPr>
            <a:xfrm>
              <a:off x="6204355" y="2853509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D05DF3B9-2828-C6BD-9B0C-8C7F3605EAD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6648972" y="3059040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53BE8B0A-E425-040C-227D-92203B91424E}"/>
                    </a:ext>
                  </a:extLst>
                </p:cNvPr>
                <p:cNvSpPr txBox="1"/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53BE8B0A-E425-040C-227D-92203B914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900" y="2702657"/>
                  <a:ext cx="29780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EB7DA52D-AE99-AF08-A645-4C133BD5E6F4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5415791" y="3059039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AC00972-A054-5627-F9A0-B80F02AFB17F}"/>
                </a:ext>
              </a:extLst>
            </p:cNvPr>
            <p:cNvGrpSpPr/>
            <p:nvPr/>
          </p:nvGrpSpPr>
          <p:grpSpPr>
            <a:xfrm>
              <a:off x="7749326" y="2817010"/>
              <a:ext cx="486562" cy="469784"/>
              <a:chOff x="3826778" y="3313651"/>
              <a:chExt cx="486562" cy="469784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D2ED9CF7-9215-5277-6823-2F981ACCED80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橢圓 11">
                    <a:extLst>
                      <a:ext uri="{FF2B5EF4-FFF2-40B4-BE49-F238E27FC236}">
                        <a16:creationId xmlns:a16="http://schemas.microsoft.com/office/drawing/2014/main" id="{D4CDF4E2-AE26-971F-B035-4CB67F7142B7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橢圓 11">
                    <a:extLst>
                      <a:ext uri="{FF2B5EF4-FFF2-40B4-BE49-F238E27FC236}">
                        <a16:creationId xmlns:a16="http://schemas.microsoft.com/office/drawing/2014/main" id="{D4CDF4E2-AE26-971F-B035-4CB67F7142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13E1D0B4-FE98-57BC-DB66-6B30242501B0}"/>
              </a:ext>
            </a:extLst>
          </p:cNvPr>
          <p:cNvGrpSpPr/>
          <p:nvPr/>
        </p:nvGrpSpPr>
        <p:grpSpPr>
          <a:xfrm>
            <a:off x="1966848" y="4945233"/>
            <a:ext cx="5404933" cy="567012"/>
            <a:chOff x="5692182" y="4666067"/>
            <a:chExt cx="5404933" cy="567012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C19A010-6362-DBFC-37D7-B74FBF16084C}"/>
                </a:ext>
              </a:extLst>
            </p:cNvPr>
            <p:cNvSpPr/>
            <p:nvPr/>
          </p:nvSpPr>
          <p:spPr>
            <a:xfrm>
              <a:off x="6499819" y="4792657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76798455-B158-E308-C9BC-AEF91B1F3D93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6944436" y="4998187"/>
              <a:ext cx="11243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60C9B31B-3121-4E3A-2101-DA9E234A6441}"/>
                    </a:ext>
                  </a:extLst>
                </p:cNvPr>
                <p:cNvSpPr txBox="1"/>
                <p:nvPr/>
              </p:nvSpPr>
              <p:spPr>
                <a:xfrm>
                  <a:off x="7303800" y="472886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60C9B31B-3121-4E3A-2101-DA9E234A6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3800" y="4728864"/>
                  <a:ext cx="29780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7B9E9BAF-0736-06A0-3057-84C0F586E5BF}"/>
                </a:ext>
              </a:extLst>
            </p:cNvPr>
            <p:cNvCxnSpPr>
              <a:cxnSpLocks/>
            </p:cNvCxnSpPr>
            <p:nvPr/>
          </p:nvCxnSpPr>
          <p:spPr>
            <a:xfrm>
              <a:off x="5692182" y="4998187"/>
              <a:ext cx="8076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5374C1C2-988A-E664-BFFE-571FCA4ACDEA}"/>
                </a:ext>
              </a:extLst>
            </p:cNvPr>
            <p:cNvGrpSpPr/>
            <p:nvPr/>
          </p:nvGrpSpPr>
          <p:grpSpPr>
            <a:xfrm>
              <a:off x="10610553" y="4763295"/>
              <a:ext cx="486562" cy="469784"/>
              <a:chOff x="3826778" y="3313651"/>
              <a:chExt cx="486562" cy="469784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C2911407-E995-59B0-27A4-81A6F8A564AD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橢圓 19">
                    <a:extLst>
                      <a:ext uri="{FF2B5EF4-FFF2-40B4-BE49-F238E27FC236}">
                        <a16:creationId xmlns:a16="http://schemas.microsoft.com/office/drawing/2014/main" id="{B19DA1B1-ABC1-9A66-2A61-970BCAF7BAB7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橢圓 19">
                    <a:extLst>
                      <a:ext uri="{FF2B5EF4-FFF2-40B4-BE49-F238E27FC236}">
                        <a16:creationId xmlns:a16="http://schemas.microsoft.com/office/drawing/2014/main" id="{B19DA1B1-ABC1-9A66-2A61-970BCAF7BA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25302BF2-725D-BD75-C41E-F7A27E04EFA8}"/>
                </a:ext>
              </a:extLst>
            </p:cNvPr>
            <p:cNvSpPr/>
            <p:nvPr/>
          </p:nvSpPr>
          <p:spPr>
            <a:xfrm>
              <a:off x="8068796" y="4792657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21334CDE-4C81-748F-1712-784EA1FD134A}"/>
                </a:ext>
              </a:extLst>
            </p:cNvPr>
            <p:cNvSpPr/>
            <p:nvPr/>
          </p:nvSpPr>
          <p:spPr>
            <a:xfrm>
              <a:off x="9327671" y="4792657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5BA35F35-DDF7-9DA4-178E-6DBA74696BC6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8513413" y="4998188"/>
              <a:ext cx="8142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4B6412A0-61CE-80E0-0992-599B4B8A7480}"/>
                </a:ext>
              </a:extLst>
            </p:cNvPr>
            <p:cNvCxnSpPr>
              <a:stCxn id="22" idx="6"/>
              <a:endCxn id="19" idx="2"/>
            </p:cNvCxnSpPr>
            <p:nvPr/>
          </p:nvCxnSpPr>
          <p:spPr>
            <a:xfrm flipV="1">
              <a:off x="9772288" y="4998187"/>
              <a:ext cx="8382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65BE30B-6DA0-9A9F-84AC-AFFE161AC184}"/>
                    </a:ext>
                  </a:extLst>
                </p:cNvPr>
                <p:cNvSpPr txBox="1"/>
                <p:nvPr/>
              </p:nvSpPr>
              <p:spPr>
                <a:xfrm>
                  <a:off x="8747586" y="467546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65BE30B-6DA0-9A9F-84AC-AFFE161AC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7586" y="4675467"/>
                  <a:ext cx="29780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2E203CB5-9C2E-591F-9EDE-EE91A1D07142}"/>
                    </a:ext>
                  </a:extLst>
                </p:cNvPr>
                <p:cNvSpPr txBox="1"/>
                <p:nvPr/>
              </p:nvSpPr>
              <p:spPr>
                <a:xfrm>
                  <a:off x="10017031" y="466606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2E203CB5-9C2E-591F-9EDE-EE91A1D07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031" y="4666067"/>
                  <a:ext cx="29780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FF959F2F-1FE4-754A-71CD-4095F728DB1E}"/>
              </a:ext>
            </a:extLst>
          </p:cNvPr>
          <p:cNvGrpSpPr/>
          <p:nvPr/>
        </p:nvGrpSpPr>
        <p:grpSpPr>
          <a:xfrm>
            <a:off x="1966848" y="5567018"/>
            <a:ext cx="2981443" cy="826803"/>
            <a:chOff x="5751449" y="5287852"/>
            <a:chExt cx="2981443" cy="826803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D36FBE62-0F08-24DD-3CB3-2843DAF87570}"/>
                </a:ext>
              </a:extLst>
            </p:cNvPr>
            <p:cNvSpPr/>
            <p:nvPr/>
          </p:nvSpPr>
          <p:spPr>
            <a:xfrm>
              <a:off x="6540013" y="5681370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68D38A74-0697-1C1F-A29A-7B9E1614F7F6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>
              <a:off x="6984630" y="5886901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43340F92-C17A-1213-24F8-3F9CB5B10ADE}"/>
                    </a:ext>
                  </a:extLst>
                </p:cNvPr>
                <p:cNvSpPr txBox="1"/>
                <p:nvPr/>
              </p:nvSpPr>
              <p:spPr>
                <a:xfrm>
                  <a:off x="7342558" y="5594743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43340F92-C17A-1213-24F8-3F9CB5B10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558" y="5594743"/>
                  <a:ext cx="29780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D1B20FB-33E4-BD32-83C6-0026195C14E8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5751449" y="5886900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4BD1F6EF-E93A-B780-9C0C-173DFE75A1AF}"/>
                </a:ext>
              </a:extLst>
            </p:cNvPr>
            <p:cNvGrpSpPr/>
            <p:nvPr/>
          </p:nvGrpSpPr>
          <p:grpSpPr>
            <a:xfrm>
              <a:off x="8084984" y="5644871"/>
              <a:ext cx="486562" cy="469784"/>
              <a:chOff x="3826778" y="3313651"/>
              <a:chExt cx="486562" cy="469784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58C63EFE-A1B1-CF6D-8417-CA8F26E6707B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橢圓 37">
                    <a:extLst>
                      <a:ext uri="{FF2B5EF4-FFF2-40B4-BE49-F238E27FC236}">
                        <a16:creationId xmlns:a16="http://schemas.microsoft.com/office/drawing/2014/main" id="{E653A383-79F0-2E2C-7C47-36158C74A519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橢圓 37">
                    <a:extLst>
                      <a:ext uri="{FF2B5EF4-FFF2-40B4-BE49-F238E27FC236}">
                        <a16:creationId xmlns:a16="http://schemas.microsoft.com/office/drawing/2014/main" id="{E653A383-79F0-2E2C-7C47-36158C74A5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0" name="接點: 弧形 39">
              <a:extLst>
                <a:ext uri="{FF2B5EF4-FFF2-40B4-BE49-F238E27FC236}">
                  <a16:creationId xmlns:a16="http://schemas.microsoft.com/office/drawing/2014/main" id="{E9249FBB-C97D-BDDA-6739-FE8AB623FAC8}"/>
                </a:ext>
              </a:extLst>
            </p:cNvPr>
            <p:cNvCxnSpPr>
              <a:stCxn id="32" idx="7"/>
              <a:endCxn id="32" idx="1"/>
            </p:cNvCxnSpPr>
            <p:nvPr/>
          </p:nvCxnSpPr>
          <p:spPr>
            <a:xfrm rot="16200000" flipV="1">
              <a:off x="6762322" y="5584372"/>
              <a:ext cx="12700" cy="314391"/>
            </a:xfrm>
            <a:prstGeom prst="curvedConnector3">
              <a:avLst>
                <a:gd name="adj1" fmla="val 2274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接點: 弧形 43">
              <a:extLst>
                <a:ext uri="{FF2B5EF4-FFF2-40B4-BE49-F238E27FC236}">
                  <a16:creationId xmlns:a16="http://schemas.microsoft.com/office/drawing/2014/main" id="{743165FF-A0AD-CD7C-4767-F53AACB6927F}"/>
                </a:ext>
              </a:extLst>
            </p:cNvPr>
            <p:cNvCxnSpPr>
              <a:stCxn id="37" idx="7"/>
              <a:endCxn id="37" idx="1"/>
            </p:cNvCxnSpPr>
            <p:nvPr/>
          </p:nvCxnSpPr>
          <p:spPr>
            <a:xfrm rot="16200000" flipV="1">
              <a:off x="8328265" y="5541643"/>
              <a:ext cx="12700" cy="344052"/>
            </a:xfrm>
            <a:prstGeom prst="curvedConnector3">
              <a:avLst>
                <a:gd name="adj1" fmla="val 23417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CD2377DE-F4E7-A0BC-0B91-955A6A38AEF7}"/>
                    </a:ext>
                  </a:extLst>
                </p:cNvPr>
                <p:cNvSpPr txBox="1"/>
                <p:nvPr/>
              </p:nvSpPr>
              <p:spPr>
                <a:xfrm>
                  <a:off x="6795531" y="5287852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CD2377DE-F4E7-A0BC-0B91-955A6A38A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531" y="5287852"/>
                  <a:ext cx="29780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CFE07818-7BF5-E833-E8A7-BD0BCAC58E92}"/>
                    </a:ext>
                  </a:extLst>
                </p:cNvPr>
                <p:cNvSpPr txBox="1"/>
                <p:nvPr/>
              </p:nvSpPr>
              <p:spPr>
                <a:xfrm>
                  <a:off x="8435083" y="532786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CFE07818-7BF5-E833-E8A7-BD0BCAC58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5083" y="5327864"/>
                  <a:ext cx="29780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46CFEA5-294B-CDC9-FE51-B1EFBE845022}"/>
              </a:ext>
            </a:extLst>
          </p:cNvPr>
          <p:cNvSpPr txBox="1"/>
          <p:nvPr/>
        </p:nvSpPr>
        <p:spPr>
          <a:xfrm>
            <a:off x="973666" y="4032183"/>
            <a:ext cx="549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STEP 1: Construct NFA for each regular expression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3424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CDD511-4CF2-4ECB-5164-B09AF487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63</a:t>
            </a:fld>
            <a:endParaRPr 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EABEC3E-B945-557F-DBC7-3D31E07DF919}"/>
              </a:ext>
            </a:extLst>
          </p:cNvPr>
          <p:cNvSpPr txBox="1"/>
          <p:nvPr/>
        </p:nvSpPr>
        <p:spPr>
          <a:xfrm>
            <a:off x="677333" y="137517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STEP 2: NFA recognizing three different tokens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342296E-5B25-2A8D-5C16-7E42440B6A0A}"/>
              </a:ext>
            </a:extLst>
          </p:cNvPr>
          <p:cNvGrpSpPr/>
          <p:nvPr/>
        </p:nvGrpSpPr>
        <p:grpSpPr>
          <a:xfrm>
            <a:off x="909694" y="400597"/>
            <a:ext cx="6809219" cy="2098558"/>
            <a:chOff x="909694" y="400597"/>
            <a:chExt cx="6809219" cy="2098558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BF8AA197-CF4D-1103-5420-26F5234AADA6}"/>
                </a:ext>
              </a:extLst>
            </p:cNvPr>
            <p:cNvSpPr/>
            <p:nvPr/>
          </p:nvSpPr>
          <p:spPr>
            <a:xfrm>
              <a:off x="3102544" y="551449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203526A6-1B7A-4607-FB5E-3EC3AF7527E1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547161" y="756980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D776A43A-2DD5-755C-1EDD-C572862F9DEA}"/>
                    </a:ext>
                  </a:extLst>
                </p:cNvPr>
                <p:cNvSpPr txBox="1"/>
                <p:nvPr/>
              </p:nvSpPr>
              <p:spPr>
                <a:xfrm>
                  <a:off x="3905089" y="40059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D776A43A-2DD5-755C-1EDD-C572862F9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089" y="400597"/>
                  <a:ext cx="29780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A1A0BAF-D68E-72B5-47B8-AC2A734FA8BE}"/>
                </a:ext>
              </a:extLst>
            </p:cNvPr>
            <p:cNvGrpSpPr/>
            <p:nvPr/>
          </p:nvGrpSpPr>
          <p:grpSpPr>
            <a:xfrm>
              <a:off x="4647515" y="514950"/>
              <a:ext cx="486562" cy="469784"/>
              <a:chOff x="3826778" y="3313651"/>
              <a:chExt cx="486562" cy="469784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0B9A08E3-D03C-651F-0660-5C4F778E4C50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橢圓 11">
                    <a:extLst>
                      <a:ext uri="{FF2B5EF4-FFF2-40B4-BE49-F238E27FC236}">
                        <a16:creationId xmlns:a16="http://schemas.microsoft.com/office/drawing/2014/main" id="{23EF24F5-EBC1-65A9-694C-49A25BFCE272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橢圓 11">
                    <a:extLst>
                      <a:ext uri="{FF2B5EF4-FFF2-40B4-BE49-F238E27FC236}">
                        <a16:creationId xmlns:a16="http://schemas.microsoft.com/office/drawing/2014/main" id="{23EF24F5-EBC1-65A9-694C-49A25BFCE2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D5595A23-CE76-E90B-85E5-D8C589D08E9A}"/>
                </a:ext>
              </a:extLst>
            </p:cNvPr>
            <p:cNvSpPr/>
            <p:nvPr/>
          </p:nvSpPr>
          <p:spPr>
            <a:xfrm>
              <a:off x="3121617" y="1177157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2636BA24-4879-6850-8C30-E178C78190DA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3566234" y="1382687"/>
              <a:ext cx="11243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51FA25DE-826B-74D2-04CD-83DADBE1A32E}"/>
                    </a:ext>
                  </a:extLst>
                </p:cNvPr>
                <p:cNvSpPr txBox="1"/>
                <p:nvPr/>
              </p:nvSpPr>
              <p:spPr>
                <a:xfrm>
                  <a:off x="3925598" y="111336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51FA25DE-826B-74D2-04CD-83DADBE1A3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598" y="1113364"/>
                  <a:ext cx="2978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C1A6FDD2-DB69-0236-6068-9038985C82C9}"/>
                </a:ext>
              </a:extLst>
            </p:cNvPr>
            <p:cNvGrpSpPr/>
            <p:nvPr/>
          </p:nvGrpSpPr>
          <p:grpSpPr>
            <a:xfrm>
              <a:off x="7232351" y="1147795"/>
              <a:ext cx="486562" cy="469784"/>
              <a:chOff x="3826778" y="3313651"/>
              <a:chExt cx="486562" cy="469784"/>
            </a:xfrm>
          </p:grpSpPr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CC4E82B1-66B2-4A4D-607B-525E2539853E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橢圓 25">
                    <a:extLst>
                      <a:ext uri="{FF2B5EF4-FFF2-40B4-BE49-F238E27FC236}">
                        <a16:creationId xmlns:a16="http://schemas.microsoft.com/office/drawing/2014/main" id="{51ADE377-3BFD-1ABF-557A-C3AB801FC51C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橢圓 25">
                    <a:extLst>
                      <a:ext uri="{FF2B5EF4-FFF2-40B4-BE49-F238E27FC236}">
                        <a16:creationId xmlns:a16="http://schemas.microsoft.com/office/drawing/2014/main" id="{51ADE377-3BFD-1ABF-557A-C3AB801FC5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519CE25-8B48-B303-E402-6413E893E894}"/>
                </a:ext>
              </a:extLst>
            </p:cNvPr>
            <p:cNvSpPr/>
            <p:nvPr/>
          </p:nvSpPr>
          <p:spPr>
            <a:xfrm>
              <a:off x="4690594" y="1177157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07D02E5-6736-36A3-0AD5-2C7D16FF81D7}"/>
                </a:ext>
              </a:extLst>
            </p:cNvPr>
            <p:cNvSpPr/>
            <p:nvPr/>
          </p:nvSpPr>
          <p:spPr>
            <a:xfrm>
              <a:off x="5949469" y="1177157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B745DA3D-3711-713E-D827-020E91752701}"/>
                </a:ext>
              </a:extLst>
            </p:cNvPr>
            <p:cNvCxnSpPr>
              <a:stCxn id="19" idx="6"/>
              <a:endCxn id="20" idx="2"/>
            </p:cNvCxnSpPr>
            <p:nvPr/>
          </p:nvCxnSpPr>
          <p:spPr>
            <a:xfrm>
              <a:off x="5135211" y="1382688"/>
              <a:ext cx="8142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19B9CB67-5602-4BC5-737C-98F8746CD961}"/>
                </a:ext>
              </a:extLst>
            </p:cNvPr>
            <p:cNvCxnSpPr>
              <a:stCxn id="20" idx="6"/>
              <a:endCxn id="25" idx="2"/>
            </p:cNvCxnSpPr>
            <p:nvPr/>
          </p:nvCxnSpPr>
          <p:spPr>
            <a:xfrm flipV="1">
              <a:off x="6394086" y="1382687"/>
              <a:ext cx="83826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A85FD90-C2D9-261E-5F89-CF2D30D43A9A}"/>
                    </a:ext>
                  </a:extLst>
                </p:cNvPr>
                <p:cNvSpPr txBox="1"/>
                <p:nvPr/>
              </p:nvSpPr>
              <p:spPr>
                <a:xfrm>
                  <a:off x="5369384" y="105996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A85FD90-C2D9-261E-5F89-CF2D30D43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384" y="1059967"/>
                  <a:ext cx="2978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10654C1-B4D6-11A7-D4A6-7E65272111E9}"/>
                    </a:ext>
                  </a:extLst>
                </p:cNvPr>
                <p:cNvSpPr txBox="1"/>
                <p:nvPr/>
              </p:nvSpPr>
              <p:spPr>
                <a:xfrm>
                  <a:off x="6638829" y="1050567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10654C1-B4D6-11A7-D4A6-7E6527211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8829" y="1050567"/>
                  <a:ext cx="29780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7A8910B7-447A-D002-8F93-51EB287A5AEB}"/>
                </a:ext>
              </a:extLst>
            </p:cNvPr>
            <p:cNvSpPr/>
            <p:nvPr/>
          </p:nvSpPr>
          <p:spPr>
            <a:xfrm>
              <a:off x="3102544" y="2065870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7B9EE689-C32E-B697-75E8-09A2173632F7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547161" y="2271401"/>
              <a:ext cx="11003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C795CFA5-2289-65CB-2CEE-CE22A1855112}"/>
                    </a:ext>
                  </a:extLst>
                </p:cNvPr>
                <p:cNvSpPr txBox="1"/>
                <p:nvPr/>
              </p:nvSpPr>
              <p:spPr>
                <a:xfrm>
                  <a:off x="3905089" y="1979243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C795CFA5-2289-65CB-2CEE-CE22A1855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089" y="1979243"/>
                  <a:ext cx="29780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8178B9D-6CEF-EC15-EA4B-3DB3829E04A3}"/>
                </a:ext>
              </a:extLst>
            </p:cNvPr>
            <p:cNvGrpSpPr/>
            <p:nvPr/>
          </p:nvGrpSpPr>
          <p:grpSpPr>
            <a:xfrm>
              <a:off x="4647515" y="2029371"/>
              <a:ext cx="486562" cy="469784"/>
              <a:chOff x="3826778" y="3313651"/>
              <a:chExt cx="486562" cy="469784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7F3F5D85-BD06-3414-0FCB-D549343D7C14}"/>
                  </a:ext>
                </a:extLst>
              </p:cNvPr>
              <p:cNvSpPr/>
              <p:nvPr/>
            </p:nvSpPr>
            <p:spPr>
              <a:xfrm>
                <a:off x="3826778" y="3313651"/>
                <a:ext cx="486562" cy="4697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橢圓 37">
                    <a:extLst>
                      <a:ext uri="{FF2B5EF4-FFF2-40B4-BE49-F238E27FC236}">
                        <a16:creationId xmlns:a16="http://schemas.microsoft.com/office/drawing/2014/main" id="{417CDBAC-9D12-D529-C777-AED7668D54ED}"/>
                      </a:ext>
                    </a:extLst>
                  </p:cNvPr>
                  <p:cNvSpPr/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橢圓 37">
                    <a:extLst>
                      <a:ext uri="{FF2B5EF4-FFF2-40B4-BE49-F238E27FC236}">
                        <a16:creationId xmlns:a16="http://schemas.microsoft.com/office/drawing/2014/main" id="{417CDBAC-9D12-D529-C777-AED7668D54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8996" y="3368372"/>
                    <a:ext cx="362126" cy="360343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接點: 弧形 32">
              <a:extLst>
                <a:ext uri="{FF2B5EF4-FFF2-40B4-BE49-F238E27FC236}">
                  <a16:creationId xmlns:a16="http://schemas.microsoft.com/office/drawing/2014/main" id="{EE38A294-8F19-1151-E90C-B276D3B496A6}"/>
                </a:ext>
              </a:extLst>
            </p:cNvPr>
            <p:cNvCxnSpPr>
              <a:stCxn id="28" idx="7"/>
              <a:endCxn id="28" idx="1"/>
            </p:cNvCxnSpPr>
            <p:nvPr/>
          </p:nvCxnSpPr>
          <p:spPr>
            <a:xfrm rot="16200000" flipV="1">
              <a:off x="3324853" y="1968872"/>
              <a:ext cx="12700" cy="314391"/>
            </a:xfrm>
            <a:prstGeom prst="curvedConnector3">
              <a:avLst>
                <a:gd name="adj1" fmla="val 2274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接點: 弧形 33">
              <a:extLst>
                <a:ext uri="{FF2B5EF4-FFF2-40B4-BE49-F238E27FC236}">
                  <a16:creationId xmlns:a16="http://schemas.microsoft.com/office/drawing/2014/main" id="{94469C65-EB86-3DC7-5F27-BB9EAF472674}"/>
                </a:ext>
              </a:extLst>
            </p:cNvPr>
            <p:cNvCxnSpPr>
              <a:stCxn id="37" idx="7"/>
              <a:endCxn id="37" idx="1"/>
            </p:cNvCxnSpPr>
            <p:nvPr/>
          </p:nvCxnSpPr>
          <p:spPr>
            <a:xfrm rot="16200000" flipV="1">
              <a:off x="4890796" y="1926143"/>
              <a:ext cx="12700" cy="344052"/>
            </a:xfrm>
            <a:prstGeom prst="curvedConnector3">
              <a:avLst>
                <a:gd name="adj1" fmla="val 23417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CFA3E2B-A7CA-8973-A411-02D1193EFC69}"/>
                    </a:ext>
                  </a:extLst>
                </p:cNvPr>
                <p:cNvSpPr txBox="1"/>
                <p:nvPr/>
              </p:nvSpPr>
              <p:spPr>
                <a:xfrm>
                  <a:off x="3358062" y="1672352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CFA3E2B-A7CA-8973-A411-02D1193EF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8062" y="1672352"/>
                  <a:ext cx="29780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0AB3C304-5585-7368-0927-27D7AB96C289}"/>
                    </a:ext>
                  </a:extLst>
                </p:cNvPr>
                <p:cNvSpPr txBox="1"/>
                <p:nvPr/>
              </p:nvSpPr>
              <p:spPr>
                <a:xfrm>
                  <a:off x="4997614" y="171236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0AB3C304-5585-7368-0927-27D7AB96C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614" y="1712364"/>
                  <a:ext cx="29780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64BEC5F-10F8-D86C-5A30-33306AF22E69}"/>
                </a:ext>
              </a:extLst>
            </p:cNvPr>
            <p:cNvSpPr/>
            <p:nvPr/>
          </p:nvSpPr>
          <p:spPr>
            <a:xfrm>
              <a:off x="1691007" y="1188077"/>
              <a:ext cx="444617" cy="411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C17FEF07-5CA6-4473-DA65-2F62A935BD02}"/>
                </a:ext>
              </a:extLst>
            </p:cNvPr>
            <p:cNvCxnSpPr/>
            <p:nvPr/>
          </p:nvCxnSpPr>
          <p:spPr>
            <a:xfrm>
              <a:off x="909694" y="1382687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EAA04982-6252-3C34-6591-5D270F884A6F}"/>
                </a:ext>
              </a:extLst>
            </p:cNvPr>
            <p:cNvCxnSpPr>
              <a:stCxn id="40" idx="6"/>
              <a:endCxn id="6" idx="2"/>
            </p:cNvCxnSpPr>
            <p:nvPr/>
          </p:nvCxnSpPr>
          <p:spPr>
            <a:xfrm flipV="1">
              <a:off x="2135624" y="756980"/>
              <a:ext cx="966920" cy="636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BEE27E92-3653-7D83-E674-C1AAF10DF276}"/>
                </a:ext>
              </a:extLst>
            </p:cNvPr>
            <p:cNvCxnSpPr>
              <a:stCxn id="40" idx="6"/>
              <a:endCxn id="14" idx="2"/>
            </p:cNvCxnSpPr>
            <p:nvPr/>
          </p:nvCxnSpPr>
          <p:spPr>
            <a:xfrm flipV="1">
              <a:off x="2135624" y="1382688"/>
              <a:ext cx="985993" cy="10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2A91750E-94E7-88E4-8244-5F77A63F5B6C}"/>
                </a:ext>
              </a:extLst>
            </p:cNvPr>
            <p:cNvCxnSpPr>
              <a:stCxn id="40" idx="6"/>
              <a:endCxn id="28" idx="2"/>
            </p:cNvCxnSpPr>
            <p:nvPr/>
          </p:nvCxnSpPr>
          <p:spPr>
            <a:xfrm>
              <a:off x="2135624" y="1393608"/>
              <a:ext cx="966920" cy="877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A11564A-283E-56F0-4E91-66DD87E3BDE9}"/>
                    </a:ext>
                  </a:extLst>
                </p:cNvPr>
                <p:cNvSpPr txBox="1"/>
                <p:nvPr/>
              </p:nvSpPr>
              <p:spPr>
                <a:xfrm>
                  <a:off x="2393208" y="779579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4A11564A-283E-56F0-4E91-66DD87E3BD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208" y="779579"/>
                  <a:ext cx="29780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D6E78DF-394D-FCEE-B949-CB85C05812EF}"/>
                    </a:ext>
                  </a:extLst>
                </p:cNvPr>
                <p:cNvSpPr txBox="1"/>
                <p:nvPr/>
              </p:nvSpPr>
              <p:spPr>
                <a:xfrm>
                  <a:off x="2602811" y="1107996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D6E78DF-394D-FCEE-B949-CB85C0581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2811" y="1107996"/>
                  <a:ext cx="29780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D07C972-70E1-596A-C704-EC24307EE61E}"/>
                    </a:ext>
                  </a:extLst>
                </p:cNvPr>
                <p:cNvSpPr txBox="1"/>
                <p:nvPr/>
              </p:nvSpPr>
              <p:spPr>
                <a:xfrm>
                  <a:off x="2446807" y="1781766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D07C972-70E1-596A-C704-EC24307EE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6807" y="1781766"/>
                  <a:ext cx="29780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0D79464-074B-9956-30A7-3F6B50307940}"/>
              </a:ext>
            </a:extLst>
          </p:cNvPr>
          <p:cNvSpPr txBox="1"/>
          <p:nvPr/>
        </p:nvSpPr>
        <p:spPr>
          <a:xfrm>
            <a:off x="774952" y="2562169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STEP 3: NFA to DFA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9F16B3C8-3A7D-81E7-96EE-97E3010920AD}"/>
              </a:ext>
            </a:extLst>
          </p:cNvPr>
          <p:cNvGrpSpPr/>
          <p:nvPr/>
        </p:nvGrpSpPr>
        <p:grpSpPr>
          <a:xfrm>
            <a:off x="181097" y="2562169"/>
            <a:ext cx="8937808" cy="4160434"/>
            <a:chOff x="181097" y="2562169"/>
            <a:chExt cx="8937808" cy="4160434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59B9D4CC-12E8-CBF5-7D3F-4184A5F83E89}"/>
                </a:ext>
              </a:extLst>
            </p:cNvPr>
            <p:cNvSpPr/>
            <p:nvPr/>
          </p:nvSpPr>
          <p:spPr>
            <a:xfrm>
              <a:off x="969661" y="4322649"/>
              <a:ext cx="1139237" cy="10268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0  1 3 7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D80199A3-4A7D-A0A4-44AF-C308F0E67216}"/>
                </a:ext>
              </a:extLst>
            </p:cNvPr>
            <p:cNvSpPr/>
            <p:nvPr/>
          </p:nvSpPr>
          <p:spPr>
            <a:xfrm>
              <a:off x="5467711" y="3323185"/>
              <a:ext cx="1139237" cy="10268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7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7D86A96B-5BF2-AE36-9075-D485DCF1859E}"/>
                </a:ext>
              </a:extLst>
            </p:cNvPr>
            <p:cNvGrpSpPr/>
            <p:nvPr/>
          </p:nvGrpSpPr>
          <p:grpSpPr>
            <a:xfrm>
              <a:off x="2856670" y="3323185"/>
              <a:ext cx="1139237" cy="1026834"/>
              <a:chOff x="2848503" y="3666743"/>
              <a:chExt cx="1139237" cy="1026834"/>
            </a:xfrm>
          </p:grpSpPr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850C875E-1A6E-B0BE-FEEE-07456C0444DF}"/>
                  </a:ext>
                </a:extLst>
              </p:cNvPr>
              <p:cNvSpPr/>
              <p:nvPr/>
            </p:nvSpPr>
            <p:spPr>
              <a:xfrm>
                <a:off x="2848503" y="3666743"/>
                <a:ext cx="1139237" cy="10268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A4D972E5-FDA7-AE96-9DBD-92E076471BDB}"/>
                  </a:ext>
                </a:extLst>
              </p:cNvPr>
              <p:cNvSpPr/>
              <p:nvPr/>
            </p:nvSpPr>
            <p:spPr>
              <a:xfrm>
                <a:off x="2933089" y="3724296"/>
                <a:ext cx="970065" cy="911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4 7</a:t>
                </a:r>
                <a:endParaRPr lang="zh-TW" altLang="en-US" sz="1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9B99317E-29CB-043B-8B56-4B74A9E9282C}"/>
                </a:ext>
              </a:extLst>
            </p:cNvPr>
            <p:cNvGrpSpPr/>
            <p:nvPr/>
          </p:nvGrpSpPr>
          <p:grpSpPr>
            <a:xfrm>
              <a:off x="2856670" y="5322114"/>
              <a:ext cx="1139237" cy="1026834"/>
              <a:chOff x="2848503" y="3666743"/>
              <a:chExt cx="1139237" cy="1026834"/>
            </a:xfrm>
          </p:grpSpPr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B666E676-183D-0E01-3B6A-E3C02C2EE922}"/>
                  </a:ext>
                </a:extLst>
              </p:cNvPr>
              <p:cNvSpPr/>
              <p:nvPr/>
            </p:nvSpPr>
            <p:spPr>
              <a:xfrm>
                <a:off x="2848503" y="3666743"/>
                <a:ext cx="1139237" cy="10268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橢圓 98">
                <a:extLst>
                  <a:ext uri="{FF2B5EF4-FFF2-40B4-BE49-F238E27FC236}">
                    <a16:creationId xmlns:a16="http://schemas.microsoft.com/office/drawing/2014/main" id="{15193452-5A42-0903-7B48-E5A297AABFB0}"/>
                  </a:ext>
                </a:extLst>
              </p:cNvPr>
              <p:cNvSpPr/>
              <p:nvPr/>
            </p:nvSpPr>
            <p:spPr>
              <a:xfrm>
                <a:off x="2933089" y="3724296"/>
                <a:ext cx="970065" cy="911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8</a:t>
                </a:r>
                <a:endParaRPr lang="zh-TW" altLang="en-US" sz="1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AFD83459-6657-E658-ACA8-2F3C853FB215}"/>
                </a:ext>
              </a:extLst>
            </p:cNvPr>
            <p:cNvGrpSpPr/>
            <p:nvPr/>
          </p:nvGrpSpPr>
          <p:grpSpPr>
            <a:xfrm>
              <a:off x="5467711" y="5322114"/>
              <a:ext cx="1139237" cy="1026834"/>
              <a:chOff x="2848503" y="3666743"/>
              <a:chExt cx="1139237" cy="1026834"/>
            </a:xfrm>
          </p:grpSpPr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D17F492E-71FA-B628-25AE-332EE309916E}"/>
                  </a:ext>
                </a:extLst>
              </p:cNvPr>
              <p:cNvSpPr/>
              <p:nvPr/>
            </p:nvSpPr>
            <p:spPr>
              <a:xfrm>
                <a:off x="2848503" y="3666743"/>
                <a:ext cx="1139237" cy="10268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64F77A0E-0CA5-994D-56A8-355BB53CAD4A}"/>
                  </a:ext>
                </a:extLst>
              </p:cNvPr>
              <p:cNvSpPr/>
              <p:nvPr/>
            </p:nvSpPr>
            <p:spPr>
              <a:xfrm>
                <a:off x="2933089" y="3724296"/>
                <a:ext cx="970065" cy="911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5 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8</a:t>
                </a:r>
                <a:endParaRPr lang="zh-TW" altLang="en-US" sz="1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2808AB9E-DBAD-286A-6844-E2427C34994E}"/>
                </a:ext>
              </a:extLst>
            </p:cNvPr>
            <p:cNvGrpSpPr/>
            <p:nvPr/>
          </p:nvGrpSpPr>
          <p:grpSpPr>
            <a:xfrm>
              <a:off x="7979668" y="4322649"/>
              <a:ext cx="1139237" cy="1026834"/>
              <a:chOff x="2848503" y="3666743"/>
              <a:chExt cx="1139237" cy="1026834"/>
            </a:xfrm>
          </p:grpSpPr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722D1B7F-695E-C625-CCD5-7B1E003315AE}"/>
                  </a:ext>
                </a:extLst>
              </p:cNvPr>
              <p:cNvSpPr/>
              <p:nvPr/>
            </p:nvSpPr>
            <p:spPr>
              <a:xfrm>
                <a:off x="2848503" y="3666743"/>
                <a:ext cx="1139237" cy="10268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5E843F51-6CCE-798C-5EC7-513F72FC798C}"/>
                  </a:ext>
                </a:extLst>
              </p:cNvPr>
              <p:cNvSpPr/>
              <p:nvPr/>
            </p:nvSpPr>
            <p:spPr>
              <a:xfrm>
                <a:off x="2933089" y="3724296"/>
                <a:ext cx="970065" cy="911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6 8</a:t>
                </a:r>
                <a:endParaRPr lang="zh-TW" altLang="en-US" sz="1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06" name="直線單箭頭接點 105">
              <a:extLst>
                <a:ext uri="{FF2B5EF4-FFF2-40B4-BE49-F238E27FC236}">
                  <a16:creationId xmlns:a16="http://schemas.microsoft.com/office/drawing/2014/main" id="{7D64A728-C88F-4082-4B53-6D104B6BBBD3}"/>
                </a:ext>
              </a:extLst>
            </p:cNvPr>
            <p:cNvCxnSpPr/>
            <p:nvPr/>
          </p:nvCxnSpPr>
          <p:spPr>
            <a:xfrm>
              <a:off x="181097" y="4846136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61067FDF-3A22-0EAE-78BB-25566B87A35D}"/>
                </a:ext>
              </a:extLst>
            </p:cNvPr>
            <p:cNvCxnSpPr>
              <a:stCxn id="89" idx="7"/>
              <a:endCxn id="90" idx="2"/>
            </p:cNvCxnSpPr>
            <p:nvPr/>
          </p:nvCxnSpPr>
          <p:spPr>
            <a:xfrm flipV="1">
              <a:off x="1942061" y="3836602"/>
              <a:ext cx="914609" cy="636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F96BB84B-4D23-5C6D-C5BA-AF896A26CB60}"/>
                </a:ext>
              </a:extLst>
            </p:cNvPr>
            <p:cNvCxnSpPr>
              <a:cxnSpLocks/>
              <a:stCxn id="89" idx="5"/>
              <a:endCxn id="98" idx="2"/>
            </p:cNvCxnSpPr>
            <p:nvPr/>
          </p:nvCxnSpPr>
          <p:spPr>
            <a:xfrm>
              <a:off x="1942061" y="5199107"/>
              <a:ext cx="914609" cy="636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單箭頭接點 111">
              <a:extLst>
                <a:ext uri="{FF2B5EF4-FFF2-40B4-BE49-F238E27FC236}">
                  <a16:creationId xmlns:a16="http://schemas.microsoft.com/office/drawing/2014/main" id="{2DF9C8D4-DE5D-6AA8-F151-455B2618ED50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>
              <a:off x="3987740" y="3836602"/>
              <a:ext cx="1479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74A2E357-8663-A49A-1DAD-5AEB49102D62}"/>
                </a:ext>
              </a:extLst>
            </p:cNvPr>
            <p:cNvCxnSpPr>
              <a:cxnSpLocks/>
              <a:stCxn id="90" idx="5"/>
              <a:endCxn id="101" idx="1"/>
            </p:cNvCxnSpPr>
            <p:nvPr/>
          </p:nvCxnSpPr>
          <p:spPr>
            <a:xfrm>
              <a:off x="3829070" y="4199643"/>
              <a:ext cx="1805478" cy="1272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118">
              <a:extLst>
                <a:ext uri="{FF2B5EF4-FFF2-40B4-BE49-F238E27FC236}">
                  <a16:creationId xmlns:a16="http://schemas.microsoft.com/office/drawing/2014/main" id="{360363CA-6F1C-A12F-50B0-C53B9AA2A768}"/>
                </a:ext>
              </a:extLst>
            </p:cNvPr>
            <p:cNvCxnSpPr>
              <a:stCxn id="92" idx="3"/>
              <a:endCxn id="98" idx="7"/>
            </p:cNvCxnSpPr>
            <p:nvPr/>
          </p:nvCxnSpPr>
          <p:spPr>
            <a:xfrm flipH="1">
              <a:off x="3829070" y="4199643"/>
              <a:ext cx="1805478" cy="1272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單箭頭接點 120">
              <a:extLst>
                <a:ext uri="{FF2B5EF4-FFF2-40B4-BE49-F238E27FC236}">
                  <a16:creationId xmlns:a16="http://schemas.microsoft.com/office/drawing/2014/main" id="{2829762D-5E5D-A30D-D662-8C1D3F750CEA}"/>
                </a:ext>
              </a:extLst>
            </p:cNvPr>
            <p:cNvCxnSpPr>
              <a:stCxn id="104" idx="2"/>
              <a:endCxn id="98" idx="7"/>
            </p:cNvCxnSpPr>
            <p:nvPr/>
          </p:nvCxnSpPr>
          <p:spPr>
            <a:xfrm flipH="1">
              <a:off x="3829070" y="4836066"/>
              <a:ext cx="4150598" cy="636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>
              <a:extLst>
                <a:ext uri="{FF2B5EF4-FFF2-40B4-BE49-F238E27FC236}">
                  <a16:creationId xmlns:a16="http://schemas.microsoft.com/office/drawing/2014/main" id="{85BF7819-E87A-350C-5D8E-7D3D196FA697}"/>
                </a:ext>
              </a:extLst>
            </p:cNvPr>
            <p:cNvCxnSpPr>
              <a:stCxn id="101" idx="6"/>
              <a:endCxn id="104" idx="3"/>
            </p:cNvCxnSpPr>
            <p:nvPr/>
          </p:nvCxnSpPr>
          <p:spPr>
            <a:xfrm flipV="1">
              <a:off x="6606948" y="5199107"/>
              <a:ext cx="1539557" cy="636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接點: 弧形 124">
              <a:extLst>
                <a:ext uri="{FF2B5EF4-FFF2-40B4-BE49-F238E27FC236}">
                  <a16:creationId xmlns:a16="http://schemas.microsoft.com/office/drawing/2014/main" id="{73E9B743-3B75-F101-5B34-30FC8F5E147D}"/>
                </a:ext>
              </a:extLst>
            </p:cNvPr>
            <p:cNvCxnSpPr>
              <a:stCxn id="92" idx="7"/>
              <a:endCxn id="92" idx="1"/>
            </p:cNvCxnSpPr>
            <p:nvPr/>
          </p:nvCxnSpPr>
          <p:spPr>
            <a:xfrm rot="16200000" flipV="1">
              <a:off x="6037330" y="3070779"/>
              <a:ext cx="12700" cy="805563"/>
            </a:xfrm>
            <a:prstGeom prst="curvedConnector3">
              <a:avLst>
                <a:gd name="adj1" fmla="val 45840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字方塊 126">
                  <a:extLst>
                    <a:ext uri="{FF2B5EF4-FFF2-40B4-BE49-F238E27FC236}">
                      <a16:creationId xmlns:a16="http://schemas.microsoft.com/office/drawing/2014/main" id="{FB267C59-F870-E29E-A4DF-2A781A5EC2B7}"/>
                    </a:ext>
                  </a:extLst>
                </p:cNvPr>
                <p:cNvSpPr txBox="1"/>
                <p:nvPr/>
              </p:nvSpPr>
              <p:spPr>
                <a:xfrm>
                  <a:off x="2072661" y="383847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7" name="文字方塊 126">
                  <a:extLst>
                    <a:ext uri="{FF2B5EF4-FFF2-40B4-BE49-F238E27FC236}">
                      <a16:creationId xmlns:a16="http://schemas.microsoft.com/office/drawing/2014/main" id="{FB267C59-F870-E29E-A4DF-2A781A5EC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661" y="3838471"/>
                  <a:ext cx="29780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E1B06FFE-C948-CAB4-0C82-6B4AD89CA38B}"/>
                    </a:ext>
                  </a:extLst>
                </p:cNvPr>
                <p:cNvSpPr txBox="1"/>
                <p:nvPr/>
              </p:nvSpPr>
              <p:spPr>
                <a:xfrm>
                  <a:off x="4498610" y="348176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E1B06FFE-C948-CAB4-0C82-6B4AD89CA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610" y="3481761"/>
                  <a:ext cx="29780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07ECE5D1-291A-2565-D8DB-0C14113AF73A}"/>
                    </a:ext>
                  </a:extLst>
                </p:cNvPr>
                <p:cNvSpPr txBox="1"/>
                <p:nvPr/>
              </p:nvSpPr>
              <p:spPr>
                <a:xfrm>
                  <a:off x="5888424" y="2562169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07ECE5D1-291A-2565-D8DB-0C14113AF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424" y="2562169"/>
                  <a:ext cx="29780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接點: 弧形 130">
              <a:extLst>
                <a:ext uri="{FF2B5EF4-FFF2-40B4-BE49-F238E27FC236}">
                  <a16:creationId xmlns:a16="http://schemas.microsoft.com/office/drawing/2014/main" id="{B2F083AD-7026-C714-252E-75E66F566FB9}"/>
                </a:ext>
              </a:extLst>
            </p:cNvPr>
            <p:cNvCxnSpPr>
              <a:stCxn id="98" idx="5"/>
              <a:endCxn id="98" idx="3"/>
            </p:cNvCxnSpPr>
            <p:nvPr/>
          </p:nvCxnSpPr>
          <p:spPr>
            <a:xfrm rot="5400000">
              <a:off x="3426289" y="5795791"/>
              <a:ext cx="12700" cy="805563"/>
            </a:xfrm>
            <a:prstGeom prst="curvedConnector3">
              <a:avLst>
                <a:gd name="adj1" fmla="val 29840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7E0D81BA-A9B1-C5DE-64D1-680E38B2BFC5}"/>
                    </a:ext>
                  </a:extLst>
                </p:cNvPr>
                <p:cNvSpPr txBox="1"/>
                <p:nvPr/>
              </p:nvSpPr>
              <p:spPr>
                <a:xfrm>
                  <a:off x="3607280" y="635327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7E0D81BA-A9B1-C5DE-64D1-680E38B2B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280" y="6353271"/>
                  <a:ext cx="29780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57D8ACAC-FFF2-D435-E366-AE578B582273}"/>
                    </a:ext>
                  </a:extLst>
                </p:cNvPr>
                <p:cNvSpPr txBox="1"/>
                <p:nvPr/>
              </p:nvSpPr>
              <p:spPr>
                <a:xfrm>
                  <a:off x="2067663" y="543388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57D8ACAC-FFF2-D435-E366-AE578B582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63" y="5433884"/>
                  <a:ext cx="29780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9268CCF8-BAB9-BDB4-27B6-0CC280754410}"/>
                    </a:ext>
                  </a:extLst>
                </p:cNvPr>
                <p:cNvSpPr txBox="1"/>
                <p:nvPr/>
              </p:nvSpPr>
              <p:spPr>
                <a:xfrm>
                  <a:off x="4392785" y="437960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9268CCF8-BAB9-BDB4-27B6-0CC280754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2785" y="4379601"/>
                  <a:ext cx="297809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5E180922-98C0-3ED1-1CAA-97A68046F283}"/>
                    </a:ext>
                  </a:extLst>
                </p:cNvPr>
                <p:cNvSpPr txBox="1"/>
                <p:nvPr/>
              </p:nvSpPr>
              <p:spPr>
                <a:xfrm>
                  <a:off x="4883721" y="428089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5E180922-98C0-3ED1-1CAA-97A68046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3721" y="4280891"/>
                  <a:ext cx="29780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E10932FC-46D7-C3E7-8D3D-381078BA3213}"/>
                    </a:ext>
                  </a:extLst>
                </p:cNvPr>
                <p:cNvSpPr txBox="1"/>
                <p:nvPr/>
              </p:nvSpPr>
              <p:spPr>
                <a:xfrm>
                  <a:off x="4515578" y="5262350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E10932FC-46D7-C3E7-8D3D-381078BA3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8" y="5262350"/>
                  <a:ext cx="29780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37">
                  <a:extLst>
                    <a:ext uri="{FF2B5EF4-FFF2-40B4-BE49-F238E27FC236}">
                      <a16:creationId xmlns:a16="http://schemas.microsoft.com/office/drawing/2014/main" id="{5DAD5C1F-3EED-46F0-F220-FCE2540C1D3B}"/>
                    </a:ext>
                  </a:extLst>
                </p:cNvPr>
                <p:cNvSpPr txBox="1"/>
                <p:nvPr/>
              </p:nvSpPr>
              <p:spPr>
                <a:xfrm>
                  <a:off x="7386185" y="5411906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8" name="文字方塊 137">
                  <a:extLst>
                    <a:ext uri="{FF2B5EF4-FFF2-40B4-BE49-F238E27FC236}">
                      <a16:creationId xmlns:a16="http://schemas.microsoft.com/office/drawing/2014/main" id="{5DAD5C1F-3EED-46F0-F220-FCE2540C1D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185" y="5411906"/>
                  <a:ext cx="29780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7555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4FF67A68-4B56-C67C-66CE-B272966A6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079" y="368302"/>
                <a:ext cx="10325000" cy="55362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>
                    <a:solidFill>
                      <a:srgbClr val="FF0000"/>
                    </a:solidFill>
                  </a:rPr>
                  <a:t>STEP 4: Minimizing the number of states of DFA (No change)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Suppose the input character stream is: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𝑎𝑏𝑎</m:t>
                    </m:r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(token recognized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Suppose the input character stream is: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𝑎𝑏𝑏</m:t>
                    </m:r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𝑎𝑏𝑏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(token recognized)</a:t>
                </a:r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FF0000"/>
                  </a:solidFill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4FF67A68-4B56-C67C-66CE-B272966A6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079" y="368302"/>
                <a:ext cx="10325000" cy="5536265"/>
              </a:xfrm>
              <a:blipFill>
                <a:blip r:embed="rId2"/>
                <a:stretch>
                  <a:fillRect l="-590" t="-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DC8643-0BC4-0C91-1071-A7348235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64</a:t>
            </a:fld>
            <a:endParaRPr 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6919D99-BE12-0593-B8EB-756DCB44D360}"/>
              </a:ext>
            </a:extLst>
          </p:cNvPr>
          <p:cNvGrpSpPr/>
          <p:nvPr/>
        </p:nvGrpSpPr>
        <p:grpSpPr>
          <a:xfrm>
            <a:off x="1175921" y="2025584"/>
            <a:ext cx="8937808" cy="3786779"/>
            <a:chOff x="181097" y="2562169"/>
            <a:chExt cx="8937808" cy="3786779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BDABBF95-0161-B375-9BAF-732F16D00BDA}"/>
                </a:ext>
              </a:extLst>
            </p:cNvPr>
            <p:cNvSpPr/>
            <p:nvPr/>
          </p:nvSpPr>
          <p:spPr>
            <a:xfrm>
              <a:off x="969661" y="4322649"/>
              <a:ext cx="1139237" cy="10268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0  1 3 7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215B181-F94F-BA89-414D-90E7C66E5B61}"/>
                </a:ext>
              </a:extLst>
            </p:cNvPr>
            <p:cNvSpPr/>
            <p:nvPr/>
          </p:nvSpPr>
          <p:spPr>
            <a:xfrm>
              <a:off x="5467711" y="3323185"/>
              <a:ext cx="1139237" cy="10268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7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2D5A7511-8527-D28D-8452-9B38603DD118}"/>
                </a:ext>
              </a:extLst>
            </p:cNvPr>
            <p:cNvGrpSpPr/>
            <p:nvPr/>
          </p:nvGrpSpPr>
          <p:grpSpPr>
            <a:xfrm>
              <a:off x="2856670" y="3323185"/>
              <a:ext cx="1139237" cy="1026834"/>
              <a:chOff x="2848503" y="3666743"/>
              <a:chExt cx="1139237" cy="1026834"/>
            </a:xfrm>
          </p:grpSpPr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ACA1D000-5EDF-0CF5-5E9B-9F8BF539590F}"/>
                  </a:ext>
                </a:extLst>
              </p:cNvPr>
              <p:cNvSpPr/>
              <p:nvPr/>
            </p:nvSpPr>
            <p:spPr>
              <a:xfrm>
                <a:off x="2848503" y="3666743"/>
                <a:ext cx="1139237" cy="10268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3070C7F4-7D9E-A7CC-5B95-ACDF83D9263B}"/>
                  </a:ext>
                </a:extLst>
              </p:cNvPr>
              <p:cNvSpPr/>
              <p:nvPr/>
            </p:nvSpPr>
            <p:spPr>
              <a:xfrm>
                <a:off x="2933089" y="3724296"/>
                <a:ext cx="970065" cy="911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4 7</a:t>
                </a:r>
                <a:endParaRPr lang="zh-TW" altLang="en-US" sz="1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93E4C228-E0AB-E488-FC35-A182202A91CB}"/>
                </a:ext>
              </a:extLst>
            </p:cNvPr>
            <p:cNvGrpSpPr/>
            <p:nvPr/>
          </p:nvGrpSpPr>
          <p:grpSpPr>
            <a:xfrm>
              <a:off x="2856670" y="5322114"/>
              <a:ext cx="1139237" cy="1026834"/>
              <a:chOff x="2848503" y="3666743"/>
              <a:chExt cx="1139237" cy="1026834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32C566A8-0AC5-3137-D44B-52A625F019FA}"/>
                  </a:ext>
                </a:extLst>
              </p:cNvPr>
              <p:cNvSpPr/>
              <p:nvPr/>
            </p:nvSpPr>
            <p:spPr>
              <a:xfrm>
                <a:off x="2848503" y="3666743"/>
                <a:ext cx="1139237" cy="10268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96492D-3926-421C-76F1-A533BA104911}"/>
                  </a:ext>
                </a:extLst>
              </p:cNvPr>
              <p:cNvSpPr/>
              <p:nvPr/>
            </p:nvSpPr>
            <p:spPr>
              <a:xfrm>
                <a:off x="2933089" y="3724296"/>
                <a:ext cx="970065" cy="911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8</a:t>
                </a:r>
                <a:endParaRPr lang="zh-TW" altLang="en-US" sz="1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00B7D34D-3919-4865-FFF3-0C6FFCC896E3}"/>
                </a:ext>
              </a:extLst>
            </p:cNvPr>
            <p:cNvGrpSpPr/>
            <p:nvPr/>
          </p:nvGrpSpPr>
          <p:grpSpPr>
            <a:xfrm>
              <a:off x="5467711" y="5322114"/>
              <a:ext cx="1139237" cy="1026834"/>
              <a:chOff x="2848503" y="3666743"/>
              <a:chExt cx="1139237" cy="1026834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2B9CDF4-F2E1-C1F9-7B25-0864B660B458}"/>
                  </a:ext>
                </a:extLst>
              </p:cNvPr>
              <p:cNvSpPr/>
              <p:nvPr/>
            </p:nvSpPr>
            <p:spPr>
              <a:xfrm>
                <a:off x="2848503" y="3666743"/>
                <a:ext cx="1139237" cy="10268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06CA0CDC-D1F9-3E95-AB05-431FF361A1A2}"/>
                  </a:ext>
                </a:extLst>
              </p:cNvPr>
              <p:cNvSpPr/>
              <p:nvPr/>
            </p:nvSpPr>
            <p:spPr>
              <a:xfrm>
                <a:off x="2933089" y="3724296"/>
                <a:ext cx="970065" cy="911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5 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8</a:t>
                </a:r>
                <a:endParaRPr lang="zh-TW" altLang="en-US" sz="1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C9B731FC-4A9A-271A-5CE8-AEE600BF9EED}"/>
                </a:ext>
              </a:extLst>
            </p:cNvPr>
            <p:cNvGrpSpPr/>
            <p:nvPr/>
          </p:nvGrpSpPr>
          <p:grpSpPr>
            <a:xfrm>
              <a:off x="7979668" y="4322649"/>
              <a:ext cx="1139237" cy="1026834"/>
              <a:chOff x="2848503" y="3666743"/>
              <a:chExt cx="1139237" cy="1026834"/>
            </a:xfrm>
          </p:grpSpPr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1F4FD877-525A-1865-4BAD-289A9413E274}"/>
                  </a:ext>
                </a:extLst>
              </p:cNvPr>
              <p:cNvSpPr/>
              <p:nvPr/>
            </p:nvSpPr>
            <p:spPr>
              <a:xfrm>
                <a:off x="2848503" y="3666743"/>
                <a:ext cx="1139237" cy="10268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23276682-C224-68B4-58A1-451ACC6DE28B}"/>
                  </a:ext>
                </a:extLst>
              </p:cNvPr>
              <p:cNvSpPr/>
              <p:nvPr/>
            </p:nvSpPr>
            <p:spPr>
              <a:xfrm>
                <a:off x="2933089" y="3724296"/>
                <a:ext cx="970065" cy="911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6 8</a:t>
                </a:r>
                <a:endParaRPr lang="zh-TW" altLang="en-US" sz="1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D8ABEDAC-33E0-EE27-1DD2-ED236C9B178C}"/>
                </a:ext>
              </a:extLst>
            </p:cNvPr>
            <p:cNvCxnSpPr/>
            <p:nvPr/>
          </p:nvCxnSpPr>
          <p:spPr>
            <a:xfrm>
              <a:off x="181097" y="4846136"/>
              <a:ext cx="7885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6A3A8BB3-6F64-A404-CE61-43BE8BFBBADB}"/>
                </a:ext>
              </a:extLst>
            </p:cNvPr>
            <p:cNvCxnSpPr>
              <a:stCxn id="6" idx="7"/>
              <a:endCxn id="9" idx="2"/>
            </p:cNvCxnSpPr>
            <p:nvPr/>
          </p:nvCxnSpPr>
          <p:spPr>
            <a:xfrm flipV="1">
              <a:off x="1942061" y="3836602"/>
              <a:ext cx="914609" cy="636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CF714983-87EE-EAD9-95F4-4A3EB54A68B9}"/>
                </a:ext>
              </a:extLst>
            </p:cNvPr>
            <p:cNvCxnSpPr>
              <a:cxnSpLocks/>
              <a:stCxn id="6" idx="5"/>
              <a:endCxn id="12" idx="2"/>
            </p:cNvCxnSpPr>
            <p:nvPr/>
          </p:nvCxnSpPr>
          <p:spPr>
            <a:xfrm>
              <a:off x="1942061" y="5199107"/>
              <a:ext cx="914609" cy="636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2193266B-C37A-5C86-CD7D-B3E98007BB18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3987740" y="3836602"/>
              <a:ext cx="1479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142F5D53-7A9A-20DB-CB66-70DA722ED506}"/>
                </a:ext>
              </a:extLst>
            </p:cNvPr>
            <p:cNvCxnSpPr>
              <a:cxnSpLocks/>
              <a:stCxn id="9" idx="5"/>
              <a:endCxn id="15" idx="1"/>
            </p:cNvCxnSpPr>
            <p:nvPr/>
          </p:nvCxnSpPr>
          <p:spPr>
            <a:xfrm>
              <a:off x="3829070" y="4199643"/>
              <a:ext cx="1805478" cy="1272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D7AAFE8-9A5A-3D04-9427-6E7917EBAD6B}"/>
                </a:ext>
              </a:extLst>
            </p:cNvPr>
            <p:cNvCxnSpPr>
              <a:stCxn id="7" idx="3"/>
              <a:endCxn id="12" idx="7"/>
            </p:cNvCxnSpPr>
            <p:nvPr/>
          </p:nvCxnSpPr>
          <p:spPr>
            <a:xfrm flipH="1">
              <a:off x="3829070" y="4199643"/>
              <a:ext cx="1805478" cy="1272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99BFC0A-5444-CE76-B940-CC283D72BA13}"/>
                </a:ext>
              </a:extLst>
            </p:cNvPr>
            <p:cNvCxnSpPr>
              <a:stCxn id="18" idx="2"/>
              <a:endCxn id="12" idx="7"/>
            </p:cNvCxnSpPr>
            <p:nvPr/>
          </p:nvCxnSpPr>
          <p:spPr>
            <a:xfrm flipH="1">
              <a:off x="3829070" y="4836066"/>
              <a:ext cx="4150598" cy="636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2693291C-366F-A96E-299A-DE189C0780BF}"/>
                </a:ext>
              </a:extLst>
            </p:cNvPr>
            <p:cNvCxnSpPr>
              <a:stCxn id="15" idx="6"/>
              <a:endCxn id="18" idx="3"/>
            </p:cNvCxnSpPr>
            <p:nvPr/>
          </p:nvCxnSpPr>
          <p:spPr>
            <a:xfrm flipV="1">
              <a:off x="6606948" y="5199107"/>
              <a:ext cx="1539557" cy="636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接點: 弧形 27">
              <a:extLst>
                <a:ext uri="{FF2B5EF4-FFF2-40B4-BE49-F238E27FC236}">
                  <a16:creationId xmlns:a16="http://schemas.microsoft.com/office/drawing/2014/main" id="{C795F3A0-AADD-66FE-438D-333147875686}"/>
                </a:ext>
              </a:extLst>
            </p:cNvPr>
            <p:cNvCxnSpPr>
              <a:stCxn id="7" idx="7"/>
              <a:endCxn id="7" idx="1"/>
            </p:cNvCxnSpPr>
            <p:nvPr/>
          </p:nvCxnSpPr>
          <p:spPr>
            <a:xfrm rot="16200000" flipV="1">
              <a:off x="6037330" y="3070779"/>
              <a:ext cx="12700" cy="805563"/>
            </a:xfrm>
            <a:prstGeom prst="curvedConnector3">
              <a:avLst>
                <a:gd name="adj1" fmla="val 45840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2031190-FF09-B3C9-2231-6E1A011C9F85}"/>
                    </a:ext>
                  </a:extLst>
                </p:cNvPr>
                <p:cNvSpPr txBox="1"/>
                <p:nvPr/>
              </p:nvSpPr>
              <p:spPr>
                <a:xfrm>
                  <a:off x="2072661" y="383847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2031190-FF09-B3C9-2231-6E1A011C9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661" y="3838471"/>
                  <a:ext cx="29780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23A2562D-D580-A595-1656-984D11018DE2}"/>
                    </a:ext>
                  </a:extLst>
                </p:cNvPr>
                <p:cNvSpPr txBox="1"/>
                <p:nvPr/>
              </p:nvSpPr>
              <p:spPr>
                <a:xfrm>
                  <a:off x="4498610" y="348176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23A2562D-D580-A595-1656-984D11018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610" y="3481761"/>
                  <a:ext cx="2978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2CD97332-2799-531C-0F0C-5B516D7EF341}"/>
                    </a:ext>
                  </a:extLst>
                </p:cNvPr>
                <p:cNvSpPr txBox="1"/>
                <p:nvPr/>
              </p:nvSpPr>
              <p:spPr>
                <a:xfrm>
                  <a:off x="5888424" y="2562169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2CD97332-2799-531C-0F0C-5B516D7EF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424" y="2562169"/>
                  <a:ext cx="29780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接點: 弧形 31">
              <a:extLst>
                <a:ext uri="{FF2B5EF4-FFF2-40B4-BE49-F238E27FC236}">
                  <a16:creationId xmlns:a16="http://schemas.microsoft.com/office/drawing/2014/main" id="{345EA6A3-475C-13F8-8108-F50AA9A97A62}"/>
                </a:ext>
              </a:extLst>
            </p:cNvPr>
            <p:cNvCxnSpPr>
              <a:stCxn id="12" idx="5"/>
              <a:endCxn id="12" idx="3"/>
            </p:cNvCxnSpPr>
            <p:nvPr/>
          </p:nvCxnSpPr>
          <p:spPr>
            <a:xfrm rot="5400000">
              <a:off x="3426289" y="5795791"/>
              <a:ext cx="12700" cy="805563"/>
            </a:xfrm>
            <a:prstGeom prst="curvedConnector3">
              <a:avLst>
                <a:gd name="adj1" fmla="val 29840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95E2F1C0-4DC7-EB73-2324-B40CE0338581}"/>
                    </a:ext>
                  </a:extLst>
                </p:cNvPr>
                <p:cNvSpPr txBox="1"/>
                <p:nvPr/>
              </p:nvSpPr>
              <p:spPr>
                <a:xfrm>
                  <a:off x="2067663" y="5433884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95E2F1C0-4DC7-EB73-2324-B40CE0338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663" y="5433884"/>
                  <a:ext cx="2978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077B82DE-D6A2-2F99-2D18-7A8ED924FC96}"/>
                    </a:ext>
                  </a:extLst>
                </p:cNvPr>
                <p:cNvSpPr txBox="1"/>
                <p:nvPr/>
              </p:nvSpPr>
              <p:spPr>
                <a:xfrm>
                  <a:off x="4392785" y="437960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077B82DE-D6A2-2F99-2D18-7A8ED924F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2785" y="4379601"/>
                  <a:ext cx="29780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5B6290ED-5931-8E0C-9179-5C9FD4D2EA54}"/>
                    </a:ext>
                  </a:extLst>
                </p:cNvPr>
                <p:cNvSpPr txBox="1"/>
                <p:nvPr/>
              </p:nvSpPr>
              <p:spPr>
                <a:xfrm>
                  <a:off x="4883721" y="4280891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5B6290ED-5931-8E0C-9179-5C9FD4D2E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3721" y="4280891"/>
                  <a:ext cx="29780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46CFE65-9C4C-7356-27D2-0CB0CE2E67B0}"/>
                    </a:ext>
                  </a:extLst>
                </p:cNvPr>
                <p:cNvSpPr txBox="1"/>
                <p:nvPr/>
              </p:nvSpPr>
              <p:spPr>
                <a:xfrm>
                  <a:off x="4515578" y="5262350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46CFE65-9C4C-7356-27D2-0CB0CE2E6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8" y="5262350"/>
                  <a:ext cx="29780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1F283514-9862-4E06-E514-43532FF62D46}"/>
                    </a:ext>
                  </a:extLst>
                </p:cNvPr>
                <p:cNvSpPr txBox="1"/>
                <p:nvPr/>
              </p:nvSpPr>
              <p:spPr>
                <a:xfrm>
                  <a:off x="7386185" y="5411906"/>
                  <a:ext cx="2978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1F283514-9862-4E06-E514-43532FF62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185" y="5411906"/>
                  <a:ext cx="29780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E47B6F6-7851-37C3-7026-BABD3D948778}"/>
                  </a:ext>
                </a:extLst>
              </p:cNvPr>
              <p:cNvSpPr txBox="1"/>
              <p:nvPr/>
            </p:nvSpPr>
            <p:spPr>
              <a:xfrm>
                <a:off x="4757240" y="5748460"/>
                <a:ext cx="2978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E47B6F6-7851-37C3-7026-BABD3D948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240" y="5748460"/>
                <a:ext cx="29780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583617C0-4A13-DA3C-6E93-605CCF6ED556}"/>
                  </a:ext>
                </a:extLst>
              </p:cNvPr>
              <p:cNvSpPr txBox="1"/>
              <p:nvPr/>
            </p:nvSpPr>
            <p:spPr>
              <a:xfrm>
                <a:off x="4157134" y="2115887"/>
                <a:ext cx="393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583617C0-4A13-DA3C-6E93-605CCF6ED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134" y="2115887"/>
                <a:ext cx="39371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CBD532F-0B5E-FC03-9846-E66EBD6D66E5}"/>
                  </a:ext>
                </a:extLst>
              </p:cNvPr>
              <p:cNvSpPr txBox="1"/>
              <p:nvPr/>
            </p:nvSpPr>
            <p:spPr>
              <a:xfrm>
                <a:off x="4054328" y="6144445"/>
                <a:ext cx="6434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CBD532F-0B5E-FC03-9846-E66EBD6D6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328" y="6144445"/>
                <a:ext cx="6434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4FA338C5-415A-73C9-7FD0-B6F69350C53B}"/>
                  </a:ext>
                </a:extLst>
              </p:cNvPr>
              <p:cNvSpPr txBox="1"/>
              <p:nvPr/>
            </p:nvSpPr>
            <p:spPr>
              <a:xfrm>
                <a:off x="6766075" y="6090410"/>
                <a:ext cx="6434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4FA338C5-415A-73C9-7FD0-B6F69350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075" y="6090410"/>
                <a:ext cx="64346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D171E0C-9771-C3D8-2BA2-2D781AF317C7}"/>
                  </a:ext>
                </a:extLst>
              </p:cNvPr>
              <p:cNvSpPr txBox="1"/>
              <p:nvPr/>
            </p:nvSpPr>
            <p:spPr>
              <a:xfrm>
                <a:off x="9862306" y="4758322"/>
                <a:ext cx="5537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𝒂𝒃𝒃</m:t>
                      </m:r>
                    </m:oMath>
                  </m:oMathPara>
                </a14:m>
                <a:endParaRPr lang="zh-TW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D171E0C-9771-C3D8-2BA2-2D781AF31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306" y="4758322"/>
                <a:ext cx="553742" cy="369332"/>
              </a:xfrm>
              <a:prstGeom prst="rect">
                <a:avLst/>
              </a:prstGeom>
              <a:blipFill>
                <a:blip r:embed="rId15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356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投影片編號版面配置區 3">
            <a:extLst>
              <a:ext uri="{FF2B5EF4-FFF2-40B4-BE49-F238E27FC236}">
                <a16:creationId xmlns:a16="http://schemas.microsoft.com/office/drawing/2014/main" id="{0ACD6692-B9FF-6B02-920E-03B8F470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97FC883-ADC1-4318-BA49-B3DC50372ED4}" type="slidenum">
              <a:rPr kumimoji="0" lang="en-US" altLang="zh-TW">
                <a:solidFill>
                  <a:schemeClr val="bg1"/>
                </a:solidFill>
              </a:rPr>
              <a:pPr/>
              <a:t>65</a:t>
            </a:fld>
            <a:endParaRPr kumimoji="0" lang="en-US" altLang="zh-TW">
              <a:solidFill>
                <a:schemeClr val="bg1"/>
              </a:solidFill>
            </a:endParaRPr>
          </a:p>
        </p:txBody>
      </p:sp>
      <p:graphicFrame>
        <p:nvGraphicFramePr>
          <p:cNvPr id="116739" name="Object 4">
            <a:extLst>
              <a:ext uri="{FF2B5EF4-FFF2-40B4-BE49-F238E27FC236}">
                <a16:creationId xmlns:a16="http://schemas.microsoft.com/office/drawing/2014/main" id="{52CAD438-58FA-A67A-2C2B-92DF08B6C0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3388" y="0"/>
          <a:ext cx="842486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3" imgW="7780952" imgH="6876190" progId="Paint.Picture">
                  <p:embed/>
                </p:oleObj>
              </mc:Choice>
              <mc:Fallback>
                <p:oleObj name="點陣圖影像" r:id="rId3" imgW="7780952" imgH="6876190" progId="Paint.Picture">
                  <p:embed/>
                  <p:pic>
                    <p:nvPicPr>
                      <p:cNvPr id="116739" name="Object 4">
                        <a:extLst>
                          <a:ext uri="{FF2B5EF4-FFF2-40B4-BE49-F238E27FC236}">
                            <a16:creationId xmlns:a16="http://schemas.microsoft.com/office/drawing/2014/main" id="{52CAD438-58FA-A67A-2C2B-92DF08B6C0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0"/>
                        <a:ext cx="8424862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投影片編號版面配置區 3">
            <a:extLst>
              <a:ext uri="{FF2B5EF4-FFF2-40B4-BE49-F238E27FC236}">
                <a16:creationId xmlns:a16="http://schemas.microsoft.com/office/drawing/2014/main" id="{0E1D617B-F884-4EEE-964D-0D70525F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B947FFB-F41A-4877-8E1F-F3699EC11131}" type="slidenum">
              <a:rPr kumimoji="0" lang="en-US" altLang="zh-TW">
                <a:solidFill>
                  <a:schemeClr val="bg1"/>
                </a:solidFill>
              </a:rPr>
              <a:pPr/>
              <a:t>66</a:t>
            </a:fld>
            <a:endParaRPr kumimoji="0" lang="en-US" altLang="zh-TW">
              <a:solidFill>
                <a:schemeClr val="bg1"/>
              </a:solidFill>
            </a:endParaRPr>
          </a:p>
        </p:txBody>
      </p:sp>
      <p:graphicFrame>
        <p:nvGraphicFramePr>
          <p:cNvPr id="118787" name="Object 4">
            <a:extLst>
              <a:ext uri="{FF2B5EF4-FFF2-40B4-BE49-F238E27FC236}">
                <a16:creationId xmlns:a16="http://schemas.microsoft.com/office/drawing/2014/main" id="{1B336B0C-C211-1010-8012-21F416991B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665822"/>
              </p:ext>
            </p:extLst>
          </p:nvPr>
        </p:nvGraphicFramePr>
        <p:xfrm>
          <a:off x="1703389" y="0"/>
          <a:ext cx="85693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3" imgW="7780952" imgH="6876190" progId="Paint.Picture">
                  <p:embed/>
                </p:oleObj>
              </mc:Choice>
              <mc:Fallback>
                <p:oleObj name="點陣圖影像" r:id="rId3" imgW="7780952" imgH="6876190" progId="Paint.Picture">
                  <p:embed/>
                  <p:pic>
                    <p:nvPicPr>
                      <p:cNvPr id="118787" name="Object 4">
                        <a:extLst>
                          <a:ext uri="{FF2B5EF4-FFF2-40B4-BE49-F238E27FC236}">
                            <a16:creationId xmlns:a16="http://schemas.microsoft.com/office/drawing/2014/main" id="{1B336B0C-C211-1010-8012-21F416991B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9" y="0"/>
                        <a:ext cx="8569325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8" name="Text Box 5">
            <a:extLst>
              <a:ext uri="{FF2B5EF4-FFF2-40B4-BE49-F238E27FC236}">
                <a16:creationId xmlns:a16="http://schemas.microsoft.com/office/drawing/2014/main" id="{8746EBD8-5CB1-729A-707E-01FBE9E66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8" y="4529139"/>
            <a:ext cx="30797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CC3300"/>
                </a:solidFill>
              </a:rPr>
              <a:t>Note:</a:t>
            </a:r>
            <a:r>
              <a:rPr lang="en-US" altLang="zh-TW"/>
              <a:t> The states marked ‘#’ </a:t>
            </a:r>
          </a:p>
          <a:p>
            <a:pPr eaLnBrk="1" hangingPunct="1"/>
            <a:r>
              <a:rPr lang="en-US" altLang="zh-TW"/>
              <a:t>have transitions to state {25}</a:t>
            </a:r>
          </a:p>
          <a:p>
            <a:pPr eaLnBrk="1" hangingPunct="1"/>
            <a:r>
              <a:rPr lang="en-US" altLang="zh-TW"/>
              <a:t>on all letters and digits.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2D0765-4E8B-8F55-B383-7C4598BB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Problems: 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B9BDCA-4919-1A15-2F83-C446C117A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Y = X + 1 </a:t>
            </a:r>
            <a:br>
              <a:rPr lang="en-US" altLang="zh-TW" dirty="0"/>
            </a:br>
            <a:r>
              <a:rPr lang="en-US" altLang="zh-TW" dirty="0"/>
              <a:t>        CFG1:  id = function + id</a:t>
            </a:r>
            <a:br>
              <a:rPr lang="en-US" altLang="zh-TW" dirty="0"/>
            </a:br>
            <a:r>
              <a:rPr lang="en-US" altLang="zh-TW" dirty="0"/>
              <a:t>        CFG2:  id = id + id</a:t>
            </a:r>
            <a:br>
              <a:rPr lang="en-US" altLang="zh-TW" dirty="0"/>
            </a:br>
            <a:r>
              <a:rPr lang="en-US" altLang="zh-TW" dirty="0"/>
              <a:t>Ans: Make things as easy as possible for the parser. It should be left to scanner to determine if X is a variable or a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When to quit?  X &lt;&gt; Y  </a:t>
            </a:r>
            <a:br>
              <a:rPr lang="en-US" altLang="zh-TW" dirty="0"/>
            </a:br>
            <a:r>
              <a:rPr lang="en-US" altLang="zh-TW" dirty="0"/>
              <a:t>Ans: Go for longest possible fit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25B9F72-95D6-2423-016B-0AE4A35A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65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6AA3-6A2D-82E9-DB5A-78183708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Problems: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C91D02-4DFF-691E-8ECB-06D4E732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TW" dirty="0"/>
              <a:t>What if there is a tie for the tokens?  e.g., an input which matches patterns for identifier and a keyword</a:t>
            </a:r>
            <a:br>
              <a:rPr lang="en-US" altLang="zh-TW" dirty="0"/>
            </a:br>
            <a:r>
              <a:rPr lang="en-US" altLang="zh-TW" dirty="0"/>
              <a:t>Ans: Given a precedence to the lexical category. (Usually first mentioned has highest priority)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zh-TW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dirty="0"/>
              <a:t>What if you don't know until after the end of the longest pattern?</a:t>
            </a:r>
            <a:br>
              <a:rPr lang="en-US" altLang="zh-TW" dirty="0"/>
            </a:br>
            <a:r>
              <a:rPr lang="en-US" altLang="zh-TW" dirty="0"/>
              <a:t>Ans:  Put a slash at the point where the scanning resumes if it is the desired token, other than the end of the pattern. </a:t>
            </a:r>
            <a:br>
              <a:rPr lang="en-US" altLang="zh-TW" dirty="0"/>
            </a:br>
            <a:r>
              <a:rPr lang="en-US" altLang="zh-TW" dirty="0"/>
              <a:t>e.g. in Fortran  DO 99 I = 1, 100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→</a:t>
            </a:r>
            <a:r>
              <a:rPr lang="en-US" altLang="zh-TW" dirty="0"/>
              <a:t> DO99I=1,100</a:t>
            </a:r>
            <a:br>
              <a:rPr lang="en-US" altLang="zh-TW" dirty="0"/>
            </a:br>
            <a:r>
              <a:rPr lang="en-US" altLang="zh-TW" dirty="0"/>
              <a:t>                          DO 99 I = </a:t>
            </a:r>
            <a:r>
              <a:rPr lang="en-US" altLang="zh-TW"/>
              <a:t>1.100  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→</a:t>
            </a:r>
            <a:r>
              <a:rPr lang="en-US" altLang="zh-TW"/>
              <a:t>  </a:t>
            </a:r>
            <a:r>
              <a:rPr lang="en-US" altLang="zh-TW" dirty="0"/>
              <a:t>DO99I=1.100</a:t>
            </a:r>
            <a:br>
              <a:rPr lang="en-US" altLang="zh-TW" dirty="0"/>
            </a:br>
            <a:r>
              <a:rPr lang="en-US" altLang="zh-TW" dirty="0"/>
              <a:t>So,</a:t>
            </a:r>
            <a:br>
              <a:rPr lang="en-US" altLang="zh-TW" dirty="0"/>
            </a:br>
            <a:r>
              <a:rPr lang="en-US" altLang="zh-TW" dirty="0"/>
              <a:t>       do/({letter}|{digit})* = ({letter}|{digit})*,  for pattern "do"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5686AA-BECC-A60A-6CE8-83799A60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6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9A628-7993-6D2D-27B2-1095E6B43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25004"/>
            <a:ext cx="10325000" cy="630279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e.g. if/\(.*\){letter} for pattern "if“   (if(</a:t>
            </a:r>
            <a:r>
              <a:rPr lang="en-US" altLang="zh-TW" dirty="0" err="1"/>
              <a:t>i,j</a:t>
            </a:r>
            <a:r>
              <a:rPr lang="en-US" altLang="zh-TW" dirty="0"/>
              <a:t>) = 3 is legal in Fortran)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That is, we mark the restart position in the regular expression by a slash.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nn-NO" altLang="zh-TW" dirty="0"/>
              <a:t>for (i=1; i&lt;=100; i++)</a:t>
            </a:r>
          </a:p>
          <a:p>
            <a:pPr marL="0" indent="0">
              <a:buNone/>
            </a:pPr>
            <a:r>
              <a:rPr lang="nn-NO" altLang="zh-TW" dirty="0"/>
              <a:t>    { </a:t>
            </a:r>
          </a:p>
          <a:p>
            <a:pPr marL="0" indent="0">
              <a:buNone/>
            </a:pPr>
            <a:r>
              <a:rPr lang="nn-NO" altLang="zh-TW" dirty="0"/>
              <a:t>         x = …</a:t>
            </a:r>
          </a:p>
          <a:p>
            <a:pPr marL="0" indent="0">
              <a:buNone/>
            </a:pPr>
            <a:r>
              <a:rPr lang="nn-NO" altLang="zh-TW" dirty="0"/>
              <a:t>         y = …                       </a:t>
            </a:r>
          </a:p>
          <a:p>
            <a:pPr marL="0" indent="0">
              <a:buNone/>
            </a:pPr>
            <a:r>
              <a:rPr lang="nn-NO" altLang="zh-TW" dirty="0"/>
              <a:t>         ……..</a:t>
            </a:r>
          </a:p>
          <a:p>
            <a:pPr marL="0" indent="0">
              <a:buNone/>
            </a:pPr>
            <a:r>
              <a:rPr lang="nn-NO" altLang="zh-TW" dirty="0"/>
              <a:t>         ……..</a:t>
            </a:r>
          </a:p>
          <a:p>
            <a:pPr marL="0" indent="0">
              <a:buNone/>
            </a:pPr>
            <a:r>
              <a:rPr lang="nn-NO" altLang="zh-TW" dirty="0"/>
              <a:t>    }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9D4970-601D-4F79-D095-3378761D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69</a:t>
            </a:fld>
            <a:endParaRPr lang="en-US"/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296C3198-D3F3-806A-7CDD-3B4227D52B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079" y="1778000"/>
            <a:ext cx="10493388" cy="1217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B0C8C99-8D3D-C41C-B7E8-1CDE9E0A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1" y="2086506"/>
            <a:ext cx="3095625" cy="3108323"/>
          </a:xfrm>
          <a:prstGeom prst="rect">
            <a:avLst/>
          </a:prstGeom>
          <a:solidFill>
            <a:srgbClr val="CBE5C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altLang="zh-TW" sz="2000" dirty="0">
                <a:solidFill>
                  <a:schemeClr val="tx2"/>
                </a:solidFill>
                <a:latin typeface="+mn-lt"/>
                <a:ea typeface="+mn-ea"/>
              </a:rPr>
              <a:t>DO 99 I = 1, 100</a:t>
            </a:r>
          </a:p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altLang="zh-TW" sz="2000" dirty="0">
                <a:solidFill>
                  <a:schemeClr val="tx2"/>
                </a:solidFill>
                <a:latin typeface="+mn-lt"/>
                <a:ea typeface="+mn-ea"/>
              </a:rPr>
              <a:t>    X = …</a:t>
            </a:r>
          </a:p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altLang="zh-TW" sz="2000" dirty="0">
                <a:solidFill>
                  <a:schemeClr val="tx2"/>
                </a:solidFill>
                <a:latin typeface="+mn-lt"/>
                <a:ea typeface="+mn-ea"/>
              </a:rPr>
              <a:t>    Y = …</a:t>
            </a:r>
          </a:p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altLang="zh-TW" sz="2000" dirty="0">
                <a:solidFill>
                  <a:schemeClr val="tx2"/>
                </a:solidFill>
                <a:latin typeface="+mn-lt"/>
                <a:ea typeface="+mn-ea"/>
              </a:rPr>
              <a:t>    ……..</a:t>
            </a:r>
          </a:p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altLang="zh-TW" sz="2000" dirty="0">
                <a:solidFill>
                  <a:schemeClr val="tx2"/>
                </a:solidFill>
                <a:latin typeface="+mn-lt"/>
                <a:ea typeface="+mn-ea"/>
              </a:rPr>
              <a:t>    …….</a:t>
            </a:r>
          </a:p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altLang="zh-TW" sz="2000" dirty="0">
                <a:solidFill>
                  <a:schemeClr val="tx2"/>
                </a:solidFill>
                <a:latin typeface="+mn-lt"/>
                <a:ea typeface="+mn-ea"/>
              </a:rPr>
              <a:t>99  Continue </a:t>
            </a:r>
          </a:p>
          <a:p>
            <a:pPr algn="ctr" eaLnBrk="1" hangingPunct="1"/>
            <a:endParaRPr lang="en-US" altLang="zh-TW" sz="2400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9EE97F5C-FE65-A20D-11BC-78F3DAB35F9D}"/>
              </a:ext>
            </a:extLst>
          </p:cNvPr>
          <p:cNvSpPr/>
          <p:nvPr/>
        </p:nvSpPr>
        <p:spPr>
          <a:xfrm>
            <a:off x="3731684" y="3237972"/>
            <a:ext cx="1024467" cy="692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86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4D55D5-F0E9-21B1-648E-805409A2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Token,   Pattern &amp;  Lexeme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26B9C9-47C7-AA18-E0DD-B5B238E8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92E20EC9-1A68-D43E-F338-EA60DD4AA0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321908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683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848C22-9BC4-B4E6-F199-3D7C19FE5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25004"/>
            <a:ext cx="10325000" cy="56795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When converting the NFA to DFA for such regular expression we create a special state for each “/” transition.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e.g.                            becomes                                   ("*" denotes a state)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becomes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BFC1C9-557B-6175-AB15-8ACE08EC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70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41F9FD-ED79-3A29-6817-4C97C2B712A2}"/>
              </a:ext>
            </a:extLst>
          </p:cNvPr>
          <p:cNvGrpSpPr/>
          <p:nvPr/>
        </p:nvGrpSpPr>
        <p:grpSpPr>
          <a:xfrm>
            <a:off x="1338206" y="1371600"/>
            <a:ext cx="1524000" cy="533400"/>
            <a:chOff x="2743200" y="1676400"/>
            <a:chExt cx="1524000" cy="533400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EF1820A8-A3E8-3916-AB89-FFAAB2426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18288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69BEC747-D5C1-4A26-3A59-A2BBBAFBA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18288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4115AED9-2D64-0E51-24F2-E4A8A74A4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20574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F45E0DDB-79FF-AC2D-B80A-D654C4E8E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1676400"/>
              <a:ext cx="304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/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DD50D33-58D7-B67B-12F1-4114352C3B4C}"/>
              </a:ext>
            </a:extLst>
          </p:cNvPr>
          <p:cNvGrpSpPr/>
          <p:nvPr/>
        </p:nvGrpSpPr>
        <p:grpSpPr>
          <a:xfrm>
            <a:off x="4276139" y="1219200"/>
            <a:ext cx="2133600" cy="685800"/>
            <a:chOff x="5715000" y="1524000"/>
            <a:chExt cx="2133600" cy="685800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830A22C2-9D3A-9651-ED54-CBDFA2868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18288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907D59-BFB9-7E0A-1639-EACD46E6D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18288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 dirty="0">
                  <a:latin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1FF82FAE-D17F-7A7B-DE7A-186A15EED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600" y="18288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 dirty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0" name="Line 11">
              <a:extLst>
                <a:ext uri="{FF2B5EF4-FFF2-40B4-BE49-F238E27FC236}">
                  <a16:creationId xmlns:a16="http://schemas.microsoft.com/office/drawing/2014/main" id="{BB141A42-1539-832F-6FE1-6DDA78EAFA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20574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F1D8F832-3BBE-90CF-E422-747715410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20574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3596ABC4-032B-55E4-C4BE-C2F18133AB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0125" y="1566863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zh-TW" sz="2400"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1">
                  <a:extLst>
                    <a:ext uri="{FF2B5EF4-FFF2-40B4-BE49-F238E27FC236}">
                      <a16:creationId xmlns:a16="http://schemas.microsoft.com/office/drawing/2014/main" id="{66C56012-6936-4736-B0D7-AAEA1600D2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56325" y="1524000"/>
                  <a:ext cx="361950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32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𝜀</m:t>
                        </m:r>
                      </m:oMath>
                    </m:oMathPara>
                  </a14:m>
                  <a:endParaRPr lang="en-US" altLang="zh-TW" sz="3200" dirty="0">
                    <a:latin typeface="Times New Roman" panose="02020603050405020304" pitchFamily="18" charset="0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23" name="Text Box 21">
                  <a:extLst>
                    <a:ext uri="{FF2B5EF4-FFF2-40B4-BE49-F238E27FC236}">
                      <a16:creationId xmlns:a16="http://schemas.microsoft.com/office/drawing/2014/main" id="{66C56012-6936-4736-B0D7-AAEA1600D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6325" y="1524000"/>
                  <a:ext cx="361950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2">
                  <a:extLst>
                    <a:ext uri="{FF2B5EF4-FFF2-40B4-BE49-F238E27FC236}">
                      <a16:creationId xmlns:a16="http://schemas.microsoft.com/office/drawing/2014/main" id="{76F59566-7177-02FD-4B7C-8CFC8644B1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94525" y="1524000"/>
                  <a:ext cx="361950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32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𝜀</m:t>
                        </m:r>
                      </m:oMath>
                    </m:oMathPara>
                  </a14:m>
                  <a:endParaRPr lang="en-US" altLang="zh-TW" sz="3200" dirty="0">
                    <a:latin typeface="Times New Roman" panose="02020603050405020304" pitchFamily="18" charset="0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24" name="Text Box 22">
                  <a:extLst>
                    <a:ext uri="{FF2B5EF4-FFF2-40B4-BE49-F238E27FC236}">
                      <a16:creationId xmlns:a16="http://schemas.microsoft.com/office/drawing/2014/main" id="{76F59566-7177-02FD-4B7C-8CFC8644B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94525" y="1524000"/>
                  <a:ext cx="361950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89283FA-4212-BDC3-2413-9DB3C6808470}"/>
              </a:ext>
            </a:extLst>
          </p:cNvPr>
          <p:cNvGrpSpPr/>
          <p:nvPr/>
        </p:nvGrpSpPr>
        <p:grpSpPr>
          <a:xfrm>
            <a:off x="1338206" y="2417171"/>
            <a:ext cx="5791200" cy="762000"/>
            <a:chOff x="2743200" y="2438400"/>
            <a:chExt cx="5791200" cy="762000"/>
          </a:xfrm>
        </p:grpSpPr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61043A16-D474-E841-24F9-FBFE3A971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28194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7" name="Oval 24">
              <a:extLst>
                <a:ext uri="{FF2B5EF4-FFF2-40B4-BE49-F238E27FC236}">
                  <a16:creationId xmlns:a16="http://schemas.microsoft.com/office/drawing/2014/main" id="{B590E424-0A02-A35A-8D05-55043FDDA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28194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8" name="Oval 25">
              <a:extLst>
                <a:ext uri="{FF2B5EF4-FFF2-40B4-BE49-F238E27FC236}">
                  <a16:creationId xmlns:a16="http://schemas.microsoft.com/office/drawing/2014/main" id="{6280F530-985E-0B51-0733-D650AA1F4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28194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Oval 26">
              <a:extLst>
                <a:ext uri="{FF2B5EF4-FFF2-40B4-BE49-F238E27FC236}">
                  <a16:creationId xmlns:a16="http://schemas.microsoft.com/office/drawing/2014/main" id="{92A8E74E-5752-BDCB-7A17-1413D46BC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8194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69F5B103-704A-FBD0-37BB-C802E84C0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30480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C770470A-EE77-F335-8C81-5CB11FDD2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30480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7717B5EB-15DC-6644-5D03-91F28B537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30480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B496FF60-C6E7-9865-2670-5C09DBFA5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1" y="2590800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3F98890C-2643-E62E-557B-D551FF09A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55875"/>
              <a:ext cx="304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9EC5A05F-3CAD-FE48-9CA9-4564F01E2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28194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33">
                  <a:extLst>
                    <a:ext uri="{FF2B5EF4-FFF2-40B4-BE49-F238E27FC236}">
                      <a16:creationId xmlns:a16="http://schemas.microsoft.com/office/drawing/2014/main" id="{70AAB723-45C4-8E99-1EE2-0CC358D293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34000" y="2438400"/>
                  <a:ext cx="304800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32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𝜀</m:t>
                        </m:r>
                      </m:oMath>
                    </m:oMathPara>
                  </a14:m>
                  <a:endParaRPr lang="en-US" altLang="zh-TW" sz="3200" dirty="0">
                    <a:latin typeface="Times New Roman" panose="02020603050405020304" pitchFamily="18" charset="0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36" name="Text Box 33">
                  <a:extLst>
                    <a:ext uri="{FF2B5EF4-FFF2-40B4-BE49-F238E27FC236}">
                      <a16:creationId xmlns:a16="http://schemas.microsoft.com/office/drawing/2014/main" id="{70AAB723-45C4-8E99-1EE2-0CC358D29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34000" y="2438400"/>
                  <a:ext cx="304800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Line 34">
              <a:extLst>
                <a:ext uri="{FF2B5EF4-FFF2-40B4-BE49-F238E27FC236}">
                  <a16:creationId xmlns:a16="http://schemas.microsoft.com/office/drawing/2014/main" id="{72819C3D-515B-D289-FA42-9984DFAD8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2200" y="30480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36">
                  <a:extLst>
                    <a:ext uri="{FF2B5EF4-FFF2-40B4-BE49-F238E27FC236}">
                      <a16:creationId xmlns:a16="http://schemas.microsoft.com/office/drawing/2014/main" id="{C3E9C9A1-8B6C-D0A0-8ACB-0042F973F74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6324600" y="2438400"/>
                  <a:ext cx="533400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32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𝜀</m:t>
                        </m:r>
                      </m:oMath>
                    </m:oMathPara>
                  </a14:m>
                  <a:endParaRPr lang="en-US" altLang="zh-TW" sz="3200" dirty="0">
                    <a:latin typeface="Times New Roman" panose="02020603050405020304" pitchFamily="18" charset="0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38" name="Text Box 36">
                  <a:extLst>
                    <a:ext uri="{FF2B5EF4-FFF2-40B4-BE49-F238E27FC236}">
                      <a16:creationId xmlns:a16="http://schemas.microsoft.com/office/drawing/2014/main" id="{C3E9C9A1-8B6C-D0A0-8ACB-0042F973F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6324600" y="2438400"/>
                  <a:ext cx="533400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FEDC664C-1819-A8FA-7B50-1D9F5E320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28194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6C0C76E7-002F-C1D8-3695-A8EC651E1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304800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 Box 39">
              <a:extLst>
                <a:ext uri="{FF2B5EF4-FFF2-40B4-BE49-F238E27FC236}">
                  <a16:creationId xmlns:a16="http://schemas.microsoft.com/office/drawing/2014/main" id="{A4B69FDB-CC99-EE7C-2395-9B72A2820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2514600"/>
              <a:ext cx="1219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panose="02020603050405020304" pitchFamily="18" charset="0"/>
                </a:rPr>
                <a:t>letter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6F0C1479-F541-4663-9642-FCEE83E80DC9}"/>
              </a:ext>
            </a:extLst>
          </p:cNvPr>
          <p:cNvGrpSpPr/>
          <p:nvPr/>
        </p:nvGrpSpPr>
        <p:grpSpPr>
          <a:xfrm>
            <a:off x="1338206" y="4245147"/>
            <a:ext cx="4800600" cy="838200"/>
            <a:chOff x="2819400" y="4191000"/>
            <a:chExt cx="4800600" cy="838200"/>
          </a:xfrm>
        </p:grpSpPr>
        <p:sp>
          <p:nvSpPr>
            <p:cNvPr id="60" name="Oval 40">
              <a:extLst>
                <a:ext uri="{FF2B5EF4-FFF2-40B4-BE49-F238E27FC236}">
                  <a16:creationId xmlns:a16="http://schemas.microsoft.com/office/drawing/2014/main" id="{6569B8F6-56A8-09BB-ACE1-9556C494F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44958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1" name="Oval 41">
              <a:extLst>
                <a:ext uri="{FF2B5EF4-FFF2-40B4-BE49-F238E27FC236}">
                  <a16:creationId xmlns:a16="http://schemas.microsoft.com/office/drawing/2014/main" id="{26F0059F-50D3-4D1F-3DF1-56296902D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44958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2" name="Oval 42">
              <a:extLst>
                <a:ext uri="{FF2B5EF4-FFF2-40B4-BE49-F238E27FC236}">
                  <a16:creationId xmlns:a16="http://schemas.microsoft.com/office/drawing/2014/main" id="{3BEA210A-1997-EE4D-8A5B-C66E65241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343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2,*,3</a:t>
              </a:r>
            </a:p>
          </p:txBody>
        </p:sp>
        <p:sp>
          <p:nvSpPr>
            <p:cNvPr id="63" name="Line 43">
              <a:extLst>
                <a:ext uri="{FF2B5EF4-FFF2-40B4-BE49-F238E27FC236}">
                  <a16:creationId xmlns:a16="http://schemas.microsoft.com/office/drawing/2014/main" id="{A3F3E305-572E-5085-1D75-36EC1BAA9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47244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4" name="Line 44">
              <a:extLst>
                <a:ext uri="{FF2B5EF4-FFF2-40B4-BE49-F238E27FC236}">
                  <a16:creationId xmlns:a16="http://schemas.microsoft.com/office/drawing/2014/main" id="{E80F35FE-F26A-9592-55BE-42D3D3452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4724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5" name="Text Box 45">
              <a:extLst>
                <a:ext uri="{FF2B5EF4-FFF2-40B4-BE49-F238E27FC236}">
                  <a16:creationId xmlns:a16="http://schemas.microsoft.com/office/drawing/2014/main" id="{4E21B33A-2F6D-EFFA-C54D-5BD228C7F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6926" y="4267200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66" name="Text Box 46">
              <a:extLst>
                <a:ext uri="{FF2B5EF4-FFF2-40B4-BE49-F238E27FC236}">
                  <a16:creationId xmlns:a16="http://schemas.microsoft.com/office/drawing/2014/main" id="{E366EDD6-6EE4-81E7-36D4-774E4087C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4267200"/>
              <a:ext cx="381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67" name="Oval 47">
              <a:extLst>
                <a:ext uri="{FF2B5EF4-FFF2-40B4-BE49-F238E27FC236}">
                  <a16:creationId xmlns:a16="http://schemas.microsoft.com/office/drawing/2014/main" id="{2D2D205B-F095-1DDC-FE90-242B13DC8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495800"/>
              <a:ext cx="381000" cy="381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8" name="Line 48">
              <a:extLst>
                <a:ext uri="{FF2B5EF4-FFF2-40B4-BE49-F238E27FC236}">
                  <a16:creationId xmlns:a16="http://schemas.microsoft.com/office/drawing/2014/main" id="{D5C89D7E-D3A9-C630-7E2C-1B7EAB8E7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400" y="47244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Text Box 49">
              <a:extLst>
                <a:ext uri="{FF2B5EF4-FFF2-40B4-BE49-F238E27FC236}">
                  <a16:creationId xmlns:a16="http://schemas.microsoft.com/office/drawing/2014/main" id="{89FBA005-AF81-E273-A0A0-49CA115C3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191000"/>
              <a:ext cx="838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400">
                  <a:latin typeface="Times New Roman" panose="02020603050405020304" pitchFamily="18" charset="0"/>
                </a:rPr>
                <a:t>letter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469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DC0AB9-FDCF-605B-73D4-701DC92F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Note: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0C49AD-3029-D590-32DA-90223E31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3FFBBC5E-CACE-B98C-643D-0C6F53FEA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728576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5886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73C46-DB67-DF90-19AE-D95EBAC2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Format of a Lex Input File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8B302E-3EA9-994F-E7B8-49D48DF9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{definitions}</a:t>
            </a:r>
          </a:p>
          <a:p>
            <a:pPr marL="0" indent="0">
              <a:buNone/>
            </a:pPr>
            <a:r>
              <a:rPr lang="en-US" altLang="zh-TW" dirty="0"/>
              <a:t>%%</a:t>
            </a:r>
          </a:p>
          <a:p>
            <a:pPr marL="0" indent="0">
              <a:buNone/>
            </a:pPr>
            <a:r>
              <a:rPr lang="en-US" altLang="zh-TW" dirty="0"/>
              <a:t>{rules}</a:t>
            </a:r>
          </a:p>
          <a:p>
            <a:pPr marL="0" indent="0">
              <a:buNone/>
            </a:pPr>
            <a:r>
              <a:rPr lang="en-US" altLang="zh-TW" dirty="0"/>
              <a:t>%%</a:t>
            </a:r>
          </a:p>
          <a:p>
            <a:pPr marL="0" indent="0">
              <a:buNone/>
            </a:pPr>
            <a:r>
              <a:rPr lang="en-US" altLang="zh-TW" dirty="0"/>
              <a:t>{auxiliary routines}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8A3A22-425C-6EC6-989B-BA06BF1A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154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ADC923-F545-0871-A8B4-061340DF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D6BA5E-6746-6D8B-AE73-9DF53249F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%{</a:t>
            </a:r>
          </a:p>
          <a:p>
            <a:pPr marL="0" indent="0">
              <a:buNone/>
            </a:pPr>
            <a:r>
              <a:rPr lang="en-US" altLang="zh-TW" dirty="0"/>
              <a:t>/* a lex program that adds line no. to lines of text, printing the new text to the standard output</a:t>
            </a:r>
          </a:p>
          <a:p>
            <a:pPr marL="0" indent="0">
              <a:buNone/>
            </a:pPr>
            <a:r>
              <a:rPr lang="en-US" altLang="zh-TW" dirty="0"/>
              <a:t>*/</a:t>
            </a:r>
          </a:p>
          <a:p>
            <a:pPr marL="0" indent="0">
              <a:buNone/>
            </a:pPr>
            <a:r>
              <a:rPr lang="en-US" altLang="zh-TW" dirty="0"/>
              <a:t>#include  &lt;</a:t>
            </a:r>
            <a:r>
              <a:rPr lang="en-US" altLang="zh-TW" dirty="0" err="1"/>
              <a:t>stdio.h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r>
              <a:rPr lang="en-US" altLang="zh-TW" dirty="0"/>
              <a:t>int </a:t>
            </a:r>
            <a:r>
              <a:rPr lang="en-US" altLang="zh-TW" dirty="0" err="1"/>
              <a:t>lineno</a:t>
            </a:r>
            <a:r>
              <a:rPr lang="en-US" altLang="zh-TW" dirty="0"/>
              <a:t> = 1;</a:t>
            </a:r>
          </a:p>
          <a:p>
            <a:pPr marL="0" indent="0">
              <a:buNone/>
            </a:pPr>
            <a:r>
              <a:rPr lang="en-US" altLang="zh-TW" dirty="0"/>
              <a:t>%}</a:t>
            </a:r>
          </a:p>
          <a:p>
            <a:pPr marL="0" indent="0">
              <a:buNone/>
            </a:pPr>
            <a:r>
              <a:rPr lang="en-US" altLang="zh-TW" dirty="0"/>
              <a:t>line   .*\n</a:t>
            </a:r>
          </a:p>
          <a:p>
            <a:pPr marL="0" indent="0">
              <a:buNone/>
            </a:pPr>
            <a:r>
              <a:rPr lang="en-US" altLang="zh-TW" dirty="0"/>
              <a:t>%%</a:t>
            </a:r>
          </a:p>
          <a:p>
            <a:pPr marL="0" indent="0">
              <a:buNone/>
            </a:pPr>
            <a:r>
              <a:rPr lang="en-US" altLang="zh-TW" dirty="0"/>
              <a:t>{line}     { </a:t>
            </a:r>
            <a:r>
              <a:rPr lang="en-US" altLang="zh-TW" dirty="0" err="1"/>
              <a:t>printf</a:t>
            </a:r>
            <a:r>
              <a:rPr lang="en-US" altLang="zh-TW" dirty="0"/>
              <a:t>(“%5d %s”, </a:t>
            </a:r>
            <a:r>
              <a:rPr lang="en-US" altLang="zh-TW" dirty="0" err="1"/>
              <a:t>lineno</a:t>
            </a:r>
            <a:r>
              <a:rPr lang="en-US" altLang="zh-TW" dirty="0"/>
              <a:t>++, </a:t>
            </a:r>
            <a:r>
              <a:rPr lang="en-US" altLang="zh-TW" dirty="0" err="1"/>
              <a:t>yytext</a:t>
            </a:r>
            <a:r>
              <a:rPr lang="en-US" altLang="zh-TW" dirty="0"/>
              <a:t>); }</a:t>
            </a:r>
          </a:p>
          <a:p>
            <a:pPr marL="0" indent="0">
              <a:buNone/>
            </a:pPr>
            <a:r>
              <a:rPr lang="en-US" altLang="zh-TW" dirty="0"/>
              <a:t>%%</a:t>
            </a:r>
          </a:p>
          <a:p>
            <a:pPr marL="0" indent="0">
              <a:buNone/>
            </a:pPr>
            <a:r>
              <a:rPr lang="en-US" altLang="zh-TW" dirty="0"/>
              <a:t>main( )</a:t>
            </a:r>
          </a:p>
          <a:p>
            <a:pPr marL="0" indent="0">
              <a:buNone/>
            </a:pPr>
            <a:r>
              <a:rPr lang="en-US" altLang="zh-TW" dirty="0"/>
              <a:t>{ </a:t>
            </a:r>
            <a:r>
              <a:rPr lang="en-US" altLang="zh-TW" dirty="0" err="1"/>
              <a:t>yylex</a:t>
            </a:r>
            <a:r>
              <a:rPr lang="en-US" altLang="zh-TW" dirty="0"/>
              <a:t> ( ); return 0; }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D952A6-01B7-D705-CA17-0B989756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02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9FBF6-BB8C-046D-4A69-6E4E8AD4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25004"/>
            <a:ext cx="10325000" cy="6407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%{</a:t>
            </a:r>
          </a:p>
          <a:p>
            <a:pPr marL="0" indent="0">
              <a:buNone/>
            </a:pPr>
            <a:r>
              <a:rPr lang="en-US" altLang="zh-TW" dirty="0"/>
              <a:t>/* a lex program that changes all numbers from decimal to hexadecimal notation, printing a summary statistic to  stderr. */</a:t>
            </a:r>
          </a:p>
          <a:p>
            <a:pPr marL="0" indent="0">
              <a:buNone/>
            </a:pPr>
            <a:r>
              <a:rPr lang="en-US" altLang="zh-TW" dirty="0"/>
              <a:t>#include  &lt;</a:t>
            </a:r>
            <a:r>
              <a:rPr lang="en-US" altLang="zh-TW" dirty="0" err="1"/>
              <a:t>stdio.h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r>
              <a:rPr lang="en-US" altLang="zh-TW" dirty="0"/>
              <a:t>#include  &lt;</a:t>
            </a:r>
            <a:r>
              <a:rPr lang="en-US" altLang="zh-TW" dirty="0" err="1"/>
              <a:t>stdlib.h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r>
              <a:rPr lang="en-US" altLang="zh-TW" dirty="0"/>
              <a:t>int count = 0;</a:t>
            </a:r>
          </a:p>
          <a:p>
            <a:pPr marL="0" indent="0">
              <a:buNone/>
            </a:pPr>
            <a:r>
              <a:rPr lang="en-US" altLang="zh-TW" dirty="0"/>
              <a:t>%}</a:t>
            </a:r>
          </a:p>
          <a:p>
            <a:pPr marL="0" indent="0">
              <a:buNone/>
            </a:pPr>
            <a:r>
              <a:rPr lang="en-US" altLang="zh-TW" dirty="0"/>
              <a:t>digit    [0-9]</a:t>
            </a:r>
          </a:p>
          <a:p>
            <a:pPr marL="0" indent="0">
              <a:buNone/>
            </a:pPr>
            <a:r>
              <a:rPr lang="en-US" altLang="zh-TW" dirty="0"/>
              <a:t>number  {digit}+</a:t>
            </a:r>
          </a:p>
          <a:p>
            <a:pPr marL="0" indent="0">
              <a:buNone/>
            </a:pPr>
            <a:r>
              <a:rPr lang="en-US" altLang="zh-TW" dirty="0"/>
              <a:t>%%</a:t>
            </a:r>
          </a:p>
          <a:p>
            <a:pPr marL="0" indent="0">
              <a:buNone/>
            </a:pPr>
            <a:r>
              <a:rPr lang="en-US" altLang="zh-TW" dirty="0"/>
              <a:t>{number}     { int n = </a:t>
            </a:r>
            <a:r>
              <a:rPr lang="en-US" altLang="zh-TW" dirty="0" err="1"/>
              <a:t>atoi</a:t>
            </a:r>
            <a:r>
              <a:rPr lang="en-US" altLang="zh-TW" dirty="0"/>
              <a:t>(</a:t>
            </a:r>
            <a:r>
              <a:rPr lang="en-US" altLang="zh-TW" dirty="0" err="1"/>
              <a:t>yytext</a:t>
            </a:r>
            <a:r>
              <a:rPr lang="en-US" altLang="zh-TW" dirty="0"/>
              <a:t>); </a:t>
            </a:r>
            <a:r>
              <a:rPr lang="en-US" altLang="zh-TW" dirty="0" err="1"/>
              <a:t>printf</a:t>
            </a:r>
            <a:r>
              <a:rPr lang="en-US" altLang="zh-TW" dirty="0"/>
              <a:t>(“%x”, n); if (n&gt;9) count++;}</a:t>
            </a:r>
          </a:p>
          <a:p>
            <a:pPr marL="0" indent="0">
              <a:buNone/>
            </a:pPr>
            <a:r>
              <a:rPr lang="en-US" altLang="zh-TW" dirty="0"/>
              <a:t>%%</a:t>
            </a:r>
          </a:p>
          <a:p>
            <a:pPr marL="0" indent="0">
              <a:buNone/>
            </a:pPr>
            <a:r>
              <a:rPr lang="en-US" altLang="zh-TW" dirty="0"/>
              <a:t>main( )</a:t>
            </a:r>
          </a:p>
          <a:p>
            <a:pPr marL="0" indent="0">
              <a:buNone/>
            </a:pPr>
            <a:r>
              <a:rPr lang="en-US" altLang="zh-TW" dirty="0"/>
              <a:t>{ </a:t>
            </a:r>
            <a:r>
              <a:rPr lang="en-US" altLang="zh-TW" dirty="0" err="1"/>
              <a:t>yylex</a:t>
            </a:r>
            <a:r>
              <a:rPr lang="en-US" altLang="zh-TW" dirty="0"/>
              <a:t> ( ); </a:t>
            </a:r>
            <a:r>
              <a:rPr lang="en-US" altLang="zh-TW" dirty="0" err="1"/>
              <a:t>fprintf</a:t>
            </a:r>
            <a:r>
              <a:rPr lang="en-US" altLang="zh-TW" dirty="0"/>
              <a:t> (stderr, “number of replacement= %d”, count); return 0; }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5C6D35-B42B-F7C9-3602-FD75E5C7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49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6DAD8-6555-03CC-281E-24D5903A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compile Lex program?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2A07C0-E428-09EB-748D-EDD31AFD3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% lex  file1.l ==&gt; </a:t>
            </a:r>
            <a:r>
              <a:rPr lang="en-US" altLang="zh-TW" dirty="0" err="1"/>
              <a:t>lex.yy.c</a:t>
            </a:r>
            <a:r>
              <a:rPr lang="en-US" altLang="zh-TW" dirty="0"/>
              <a:t>  (% is the Unix prompt)</a:t>
            </a:r>
          </a:p>
          <a:p>
            <a:pPr marL="0" indent="0">
              <a:buNone/>
            </a:pPr>
            <a:r>
              <a:rPr lang="en-US" altLang="zh-TW" dirty="0"/>
              <a:t>% cc </a:t>
            </a:r>
            <a:r>
              <a:rPr lang="en-US" altLang="zh-TW" dirty="0" err="1"/>
              <a:t>lex.yy.c</a:t>
            </a:r>
            <a:r>
              <a:rPr lang="en-US" altLang="zh-TW" dirty="0"/>
              <a:t> ==&gt; </a:t>
            </a:r>
            <a:r>
              <a:rPr lang="en-US" altLang="zh-TW" dirty="0" err="1"/>
              <a:t>a.out</a:t>
            </a:r>
            <a:r>
              <a:rPr lang="en-US" altLang="zh-TW" dirty="0"/>
              <a:t>     (cc is c compiler)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1C18B7-2372-13FB-8C20-021D20A0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3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37DCE1-F2AD-9862-E1C2-C56AA52A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Note the following Lex names: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874096-B8DB-17D4-9073-37816C8E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yylex</a:t>
            </a:r>
            <a:r>
              <a:rPr lang="en-US" altLang="zh-TW" dirty="0"/>
              <a:t> ==&gt; invoke lexical analyzer to read standard input file</a:t>
            </a:r>
          </a:p>
          <a:p>
            <a:r>
              <a:rPr lang="en-US" altLang="zh-TW" dirty="0" err="1"/>
              <a:t>yytext</a:t>
            </a:r>
            <a:r>
              <a:rPr lang="en-US" altLang="zh-TW" dirty="0"/>
              <a:t> ==&gt; string matched from input</a:t>
            </a:r>
          </a:p>
          <a:p>
            <a:r>
              <a:rPr lang="en-US" altLang="zh-TW" dirty="0" err="1"/>
              <a:t>yyleng</a:t>
            </a:r>
            <a:r>
              <a:rPr lang="en-US" altLang="zh-TW" dirty="0"/>
              <a:t> ==&gt; length of the string input</a:t>
            </a:r>
          </a:p>
          <a:p>
            <a:r>
              <a:rPr lang="en-US" altLang="zh-TW" dirty="0" err="1"/>
              <a:t>yylineno</a:t>
            </a:r>
            <a:r>
              <a:rPr lang="en-US" altLang="zh-TW" dirty="0"/>
              <a:t> ==&gt; increment for each new line that is needed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0110A3-0589-8D2A-481C-EDD34954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28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Pencil and answer-sheet">
            <a:extLst>
              <a:ext uri="{FF2B5EF4-FFF2-40B4-BE49-F238E27FC236}">
                <a16:creationId xmlns:a16="http://schemas.microsoft.com/office/drawing/2014/main" id="{5B0EC7DC-84F1-6D4C-1A75-0307F918F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13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4D3D06-9C59-2E27-ADC5-473DA8175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A3467-FC2E-1E89-D3F9-C51D5D6A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altLang="zh-TW" dirty="0"/>
              <a:t>Use Lex to write a C++-language lexical analyzer (tokenizer) which when given a C++ program will output all the tokens in a designated format shown as in the last slide.</a:t>
            </a:r>
            <a:br>
              <a:rPr lang="en-US" altLang="zh-TW" dirty="0"/>
            </a:br>
            <a:r>
              <a:rPr lang="en-US" altLang="zh-TW" dirty="0"/>
              <a:t>(Use the C++ program in the next slide of as your test program.)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26BE4F-B6E5-0DD3-E88A-A9CC6EBE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42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投影片編號版面配置區 3">
            <a:extLst>
              <a:ext uri="{FF2B5EF4-FFF2-40B4-BE49-F238E27FC236}">
                <a16:creationId xmlns:a16="http://schemas.microsoft.com/office/drawing/2014/main" id="{FECC9A69-1E46-A073-0F85-7814CCEC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A4C6EF0-088B-41E8-9F14-9B3827A7A232}" type="slidenum">
              <a:rPr kumimoji="0" lang="en-US" altLang="zh-TW">
                <a:solidFill>
                  <a:schemeClr val="bg1"/>
                </a:solidFill>
              </a:rPr>
              <a:pPr/>
              <a:t>78</a:t>
            </a:fld>
            <a:endParaRPr kumimoji="0" lang="en-US" altLang="zh-TW">
              <a:solidFill>
                <a:schemeClr val="bg1"/>
              </a:solidFill>
            </a:endParaRPr>
          </a:p>
        </p:txBody>
      </p:sp>
      <p:pic>
        <p:nvPicPr>
          <p:cNvPr id="143363" name="Picture 4">
            <a:extLst>
              <a:ext uri="{FF2B5EF4-FFF2-40B4-BE49-F238E27FC236}">
                <a16:creationId xmlns:a16="http://schemas.microsoft.com/office/drawing/2014/main" id="{CEFFB80A-5B27-C95E-1D14-BC90049C7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85750"/>
            <a:ext cx="8640762" cy="628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82167A-D9B2-76E5-5578-29D3EDB9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input file for the Pascal program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6FF19F-16C6-FBEC-77EF-9755195A2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438240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/>
              <a:t>PROGRAM hello (output);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{Write 'Hello, world.' ten times.}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VAR</a:t>
            </a:r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en-US" altLang="zh-TW" dirty="0" err="1"/>
              <a:t>i</a:t>
            </a:r>
            <a:r>
              <a:rPr lang="en-US" altLang="zh-TW" dirty="0"/>
              <a:t> : integer;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BEGIN {hello}</a:t>
            </a:r>
          </a:p>
          <a:p>
            <a:pPr marL="0" indent="0">
              <a:buNone/>
            </a:pPr>
            <a:r>
              <a:rPr lang="en-US" altLang="zh-TW" dirty="0"/>
              <a:t>   FOR </a:t>
            </a:r>
            <a:r>
              <a:rPr lang="en-US" altLang="zh-TW" dirty="0" err="1"/>
              <a:t>i</a:t>
            </a:r>
            <a:r>
              <a:rPr lang="en-US" altLang="zh-TW" dirty="0"/>
              <a:t> := 1 TO 10 DO BEGIN</a:t>
            </a:r>
          </a:p>
          <a:p>
            <a:pPr marL="0" indent="0">
              <a:buNone/>
            </a:pPr>
            <a:r>
              <a:rPr lang="en-US" altLang="zh-TW" dirty="0"/>
              <a:t>      </a:t>
            </a:r>
            <a:r>
              <a:rPr lang="en-US" altLang="zh-TW" dirty="0" err="1"/>
              <a:t>writeln</a:t>
            </a:r>
            <a:r>
              <a:rPr lang="en-US" altLang="zh-TW" dirty="0"/>
              <a:t>('Hello, world.');</a:t>
            </a:r>
          </a:p>
          <a:p>
            <a:pPr marL="0" indent="0">
              <a:buNone/>
            </a:pPr>
            <a:r>
              <a:rPr lang="en-US" altLang="zh-TW" dirty="0"/>
              <a:t>   END;</a:t>
            </a:r>
          </a:p>
          <a:p>
            <a:pPr marL="0" indent="0">
              <a:buNone/>
            </a:pPr>
            <a:r>
              <a:rPr lang="en-US" altLang="zh-TW" dirty="0"/>
              <a:t>END {hello}.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FF8D70-CB77-644B-F3F7-8BE0816F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9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151AE-BA7C-5BEB-5745-820886F9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Pattern vs. Regular Expression</a:t>
            </a:r>
            <a:endParaRPr lang="zh-TW" altLang="en-US" dirty="0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0727ECE1-6F37-9C11-2276-0D0137C393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1079" y="2340131"/>
          <a:ext cx="10325000" cy="356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0E3183-D188-2BF7-19EF-10EDF034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46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2C07A-E660-5FE3-2C7E-0D32870A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output from the Pascal tokenizer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782D4B-8107-3685-93FA-D8532039E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92" y="2320587"/>
            <a:ext cx="4202654" cy="4517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 1 0: PROGRAM hello (output);</a:t>
            </a:r>
          </a:p>
          <a:p>
            <a:pPr marL="0" indent="0">
              <a:buNone/>
            </a:pPr>
            <a:r>
              <a:rPr lang="en-US" altLang="zh-TW" dirty="0"/>
              <a:t>   &gt;&gt; PROGRAM		PROGRAM</a:t>
            </a:r>
          </a:p>
          <a:p>
            <a:pPr marL="0" indent="0">
              <a:buNone/>
            </a:pPr>
            <a:r>
              <a:rPr lang="en-US" altLang="zh-TW" dirty="0"/>
              <a:t>   &gt;&gt; &lt;IDENTIFIER&gt;	hello</a:t>
            </a:r>
          </a:p>
          <a:p>
            <a:pPr marL="0" indent="0">
              <a:buNone/>
            </a:pPr>
            <a:r>
              <a:rPr lang="en-US" altLang="zh-TW" dirty="0"/>
              <a:t>   &gt;&gt; (			(</a:t>
            </a:r>
          </a:p>
          <a:p>
            <a:pPr marL="0" indent="0">
              <a:buNone/>
            </a:pPr>
            <a:r>
              <a:rPr lang="en-US" altLang="zh-TW" dirty="0"/>
              <a:t>   &gt;&gt; )			)</a:t>
            </a:r>
          </a:p>
          <a:p>
            <a:pPr marL="0" indent="0">
              <a:buNone/>
            </a:pPr>
            <a:r>
              <a:rPr lang="en-US" altLang="zh-TW" dirty="0"/>
              <a:t>   &gt;&gt; ;			;</a:t>
            </a:r>
          </a:p>
          <a:p>
            <a:pPr marL="0" indent="0">
              <a:buNone/>
            </a:pPr>
            <a:r>
              <a:rPr lang="en-US" altLang="zh-TW" dirty="0"/>
              <a:t> 2 0:</a:t>
            </a:r>
          </a:p>
          <a:p>
            <a:pPr marL="0" indent="0">
              <a:buNone/>
            </a:pPr>
            <a:r>
              <a:rPr lang="en-US" altLang="zh-TW" dirty="0"/>
              <a:t> 3 0: {Write 'Hello, world.' ten times.}</a:t>
            </a:r>
          </a:p>
          <a:p>
            <a:pPr marL="0" indent="0">
              <a:buNone/>
            </a:pPr>
            <a:r>
              <a:rPr lang="en-US" altLang="zh-TW" dirty="0"/>
              <a:t> 4 0: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7733A6-033D-7ABD-2447-BF7509A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80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F0231BE-E7C2-AD81-A4CC-B0439224FB18}"/>
              </a:ext>
            </a:extLst>
          </p:cNvPr>
          <p:cNvSpPr txBox="1">
            <a:spLocks/>
          </p:cNvSpPr>
          <p:nvPr/>
        </p:nvSpPr>
        <p:spPr>
          <a:xfrm>
            <a:off x="4166286" y="2320587"/>
            <a:ext cx="4202654" cy="4517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5 0: VAR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VAR		VAR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6 0:    </a:t>
            </a:r>
            <a:r>
              <a:rPr lang="en-US" altLang="zh-TW" dirty="0" err="1"/>
              <a:t>i</a:t>
            </a:r>
            <a:r>
              <a:rPr lang="en-US" altLang="zh-TW" dirty="0"/>
              <a:t> : integer;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&lt;IDENTIFIER&gt;	</a:t>
            </a:r>
            <a:r>
              <a:rPr lang="en-US" altLang="zh-TW" dirty="0" err="1"/>
              <a:t>i</a:t>
            </a: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:			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&lt;IDENTIFIER&gt;	integer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;			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7 0: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8 0: BEGIN {hello}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48758A7-4E92-873C-4008-8BA710A10406}"/>
              </a:ext>
            </a:extLst>
          </p:cNvPr>
          <p:cNvSpPr txBox="1">
            <a:spLocks/>
          </p:cNvSpPr>
          <p:nvPr/>
        </p:nvSpPr>
        <p:spPr>
          <a:xfrm>
            <a:off x="7989346" y="2320587"/>
            <a:ext cx="4202654" cy="4517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BEGIN		BEGIN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9 0:    FOR </a:t>
            </a:r>
            <a:r>
              <a:rPr lang="en-US" altLang="zh-TW" dirty="0" err="1"/>
              <a:t>i</a:t>
            </a:r>
            <a:r>
              <a:rPr lang="en-US" altLang="zh-TW" dirty="0"/>
              <a:t> := 1 TO 10 DO BEGIN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FOR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&lt;IDENTIFIER&gt;	</a:t>
            </a:r>
            <a:r>
              <a:rPr lang="en-US" altLang="zh-TW" dirty="0" err="1"/>
              <a:t>i</a:t>
            </a: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:=			:=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&lt;NUMBER&gt;		1 (integer)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TO			TO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&lt;NUMBER&gt;		10 (integer)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   &gt;&gt; DO			DO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ECF86DA-3238-099C-2622-4DA1F2EDD77C}"/>
              </a:ext>
            </a:extLst>
          </p:cNvPr>
          <p:cNvCxnSpPr/>
          <p:nvPr/>
        </p:nvCxnSpPr>
        <p:spPr>
          <a:xfrm>
            <a:off x="7963946" y="2168414"/>
            <a:ext cx="0" cy="45178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0886C55-3357-55C1-509F-B67B22F9D913}"/>
              </a:ext>
            </a:extLst>
          </p:cNvPr>
          <p:cNvCxnSpPr/>
          <p:nvPr/>
        </p:nvCxnSpPr>
        <p:spPr>
          <a:xfrm>
            <a:off x="4174753" y="2244387"/>
            <a:ext cx="0" cy="45178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Box 6">
            <a:extLst>
              <a:ext uri="{FF2B5EF4-FFF2-40B4-BE49-F238E27FC236}">
                <a16:creationId xmlns:a16="http://schemas.microsoft.com/office/drawing/2014/main" id="{53749FC5-F856-5DF8-4CEE-634154ADC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603" y="1984945"/>
            <a:ext cx="16417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 dirty="0">
                <a:solidFill>
                  <a:srgbClr val="FF0000"/>
                </a:solidFill>
                <a:latin typeface="+mn-lt"/>
                <a:ea typeface="+mn-ea"/>
              </a:rPr>
              <a:t>Line number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2DD7CF9-35FC-540B-31D8-908AADEA63E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63695" y="2185000"/>
            <a:ext cx="2456908" cy="200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8">
            <a:extLst>
              <a:ext uri="{FF2B5EF4-FFF2-40B4-BE49-F238E27FC236}">
                <a16:creationId xmlns:a16="http://schemas.microsoft.com/office/drawing/2014/main" id="{B3CED236-C606-FF65-3731-302860477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737" y="2458483"/>
            <a:ext cx="8996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dirty="0">
                <a:solidFill>
                  <a:srgbClr val="FF0000"/>
                </a:solidFill>
                <a:latin typeface="+mn-lt"/>
                <a:ea typeface="+mn-ea"/>
              </a:rPr>
              <a:t>Scope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C1A7D99-2D38-0ED7-2BA4-D4E0E4F47BD3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58800" y="2582333"/>
            <a:ext cx="2989937" cy="76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0">
            <a:extLst>
              <a:ext uri="{FF2B5EF4-FFF2-40B4-BE49-F238E27FC236}">
                <a16:creationId xmlns:a16="http://schemas.microsoft.com/office/drawing/2014/main" id="{E461B474-A01B-547B-1CEB-55F7659BD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4928" y="3243939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000" dirty="0">
                <a:solidFill>
                  <a:srgbClr val="FF0000"/>
                </a:solidFill>
                <a:latin typeface="+mn-lt"/>
                <a:ea typeface="+mn-ea"/>
              </a:rPr>
              <a:t>token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FF0661F-5775-4FB1-6782-D904D8344E83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845733" y="2994180"/>
            <a:ext cx="1689195" cy="449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1B63DDC-6EE9-572A-5675-65076CF5CCF0}"/>
              </a:ext>
            </a:extLst>
          </p:cNvPr>
          <p:cNvSpPr txBox="1"/>
          <p:nvPr/>
        </p:nvSpPr>
        <p:spPr>
          <a:xfrm>
            <a:off x="3454957" y="4000356"/>
            <a:ext cx="1087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lexeme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EA9B1BF-3099-B039-901B-4E881436B0B4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3175000" y="3596167"/>
            <a:ext cx="279957" cy="604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612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2C07A-E660-5FE3-2C7E-0D32870A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output from the Pascal tokenizer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782D4B-8107-3685-93FA-D8532039E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92" y="2320587"/>
            <a:ext cx="4202654" cy="4517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 &gt;&gt; BEGIN		BEGIN</a:t>
            </a:r>
          </a:p>
          <a:p>
            <a:pPr marL="0" indent="0">
              <a:buNone/>
            </a:pPr>
            <a:r>
              <a:rPr lang="en-US" altLang="zh-TW" dirty="0"/>
              <a:t>10 0:       </a:t>
            </a:r>
            <a:r>
              <a:rPr lang="en-US" altLang="zh-TW" dirty="0" err="1"/>
              <a:t>writeln</a:t>
            </a:r>
            <a:r>
              <a:rPr lang="en-US" altLang="zh-TW" dirty="0"/>
              <a:t>('Hello, world.');</a:t>
            </a:r>
          </a:p>
          <a:p>
            <a:pPr marL="0" indent="0">
              <a:buNone/>
            </a:pPr>
            <a:r>
              <a:rPr lang="en-US" altLang="zh-TW" dirty="0"/>
              <a:t>   &gt;&gt; &lt;IDENTIFIER&gt;	</a:t>
            </a:r>
            <a:r>
              <a:rPr lang="en-US" altLang="zh-TW" dirty="0" err="1"/>
              <a:t>writeln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&gt;&gt; (			(</a:t>
            </a:r>
          </a:p>
          <a:p>
            <a:pPr marL="0" indent="0">
              <a:buNone/>
            </a:pPr>
            <a:r>
              <a:rPr lang="en-US" altLang="zh-TW" dirty="0"/>
              <a:t>   &gt;&gt; &lt;STRING&gt;		'Hello, world.'</a:t>
            </a:r>
          </a:p>
          <a:p>
            <a:pPr marL="0" indent="0">
              <a:buNone/>
            </a:pPr>
            <a:r>
              <a:rPr lang="en-US" altLang="zh-TW" dirty="0"/>
              <a:t>   &gt;&gt; )			)</a:t>
            </a:r>
          </a:p>
          <a:p>
            <a:pPr marL="0" indent="0">
              <a:buNone/>
            </a:pPr>
            <a:r>
              <a:rPr lang="en-US" altLang="zh-TW" dirty="0"/>
              <a:t>   &gt;&gt; ;			;</a:t>
            </a:r>
          </a:p>
          <a:p>
            <a:pPr marL="0" indent="0">
              <a:buNone/>
            </a:pPr>
            <a:r>
              <a:rPr lang="en-US" altLang="zh-TW" dirty="0"/>
              <a:t>11 0:    END;</a:t>
            </a:r>
          </a:p>
          <a:p>
            <a:pPr marL="0" indent="0">
              <a:buNone/>
            </a:pPr>
            <a:r>
              <a:rPr lang="en-US" altLang="zh-TW" dirty="0"/>
              <a:t>   &gt;&gt; END		END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7733A6-033D-7ABD-2447-BF7509A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81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F0231BE-E7C2-AD81-A4CC-B0439224FB18}"/>
              </a:ext>
            </a:extLst>
          </p:cNvPr>
          <p:cNvSpPr txBox="1">
            <a:spLocks/>
          </p:cNvSpPr>
          <p:nvPr/>
        </p:nvSpPr>
        <p:spPr>
          <a:xfrm>
            <a:off x="4166286" y="2320587"/>
            <a:ext cx="4202654" cy="4517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a-DK" altLang="zh-TW" dirty="0"/>
              <a:t>   &gt;&gt; ;			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a-DK" altLang="zh-TW" dirty="0"/>
              <a:t>12 0: END {hello}.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a-DK" altLang="zh-TW" dirty="0"/>
              <a:t>   &gt;&gt; END		END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a-DK" altLang="zh-TW" dirty="0"/>
              <a:t>   &gt;&gt; .			.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ECF86DA-3238-099C-2622-4DA1F2EDD77C}"/>
              </a:ext>
            </a:extLst>
          </p:cNvPr>
          <p:cNvCxnSpPr/>
          <p:nvPr/>
        </p:nvCxnSpPr>
        <p:spPr>
          <a:xfrm>
            <a:off x="7963946" y="2168414"/>
            <a:ext cx="0" cy="45178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0886C55-3357-55C1-509F-B67B22F9D913}"/>
              </a:ext>
            </a:extLst>
          </p:cNvPr>
          <p:cNvCxnSpPr/>
          <p:nvPr/>
        </p:nvCxnSpPr>
        <p:spPr>
          <a:xfrm>
            <a:off x="4174753" y="2244387"/>
            <a:ext cx="0" cy="45178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82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4CD44-7930-4EB8-9A74-8D2F9E636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268F0-44F7-4AC9-A3E6-9527C22F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80B23C-29A4-4D11-8671-EE46FECE7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2CF28E-44F6-4983-9729-A705B87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11666B-80E2-4F7D-9613-17A65CBC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BFAC7C-C1E8-4988-864D-3B05D3006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EE5A4C-9245-46EB-B145-8FDFBE6E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FEDEDB-B657-4E62-9962-28BF541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5EFAA5-5243-4FE8-819B-80D4995BB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2E633-809E-4E07-965A-F2F9EDCF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E1690-3F94-4C79-9357-6653BEEF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9D5DF-1A9E-4690-B016-03FB1E72D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F8E2D2-E88C-4F73-A660-D2B762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7BF3BB-FE7A-410E-AA57-73485A775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EC5EB5-F6E1-441C-AB44-799A5DF1B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F199F-9E76-4C7E-9DF6-20EE550DF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1704E7-976B-4FE0-9381-8EB7818E7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5603A9-61D4-4172-AF77-7A7CE408A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3C1AA7-2357-41A1-A057-FA2D44DA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024205-8F58-4C8D-BE50-35E40091B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37BEEA-3398-4C1B-AB48-E7173325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EE29AB-4E85-418B-A6D3-3E7B40185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DE2BEB-6A23-4DFC-9A4E-E44F3CA9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CE8D73-51C6-4818-8BD9-9202BBA0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EA7AA7F-CD9D-4820-B463-7B9CFEC8E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618CA6-513B-458C-89C1-1FE15F1F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BACA43-902B-4444-95CB-5165D548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A07376-1103-43DD-A6D6-D7BAF6F00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CEA8A1-BC0E-4221-B9E5-3D3C7BA2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5D27E5-DFE1-4EE8-B982-0A3922359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07B27-85E5-4F3B-B432-CDBDC0F6E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78179E-DE7D-4A30-9BDC-05D7AE21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07E3C0EF-2D2A-42BA-B4E2-76E2B1FC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F5BB4B-608E-27B8-9C6C-AFBCEEA3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0"/>
            <a:ext cx="3428812" cy="543663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Two kinds of token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0D6EA7-2A2F-B7A5-56F0-A2D7EBC7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A68371B4-C975-EC77-FF40-EA74DF0BC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173073"/>
              </p:ext>
            </p:extLst>
          </p:nvPr>
        </p:nvGraphicFramePr>
        <p:xfrm>
          <a:off x="5103282" y="170170"/>
          <a:ext cx="6879517" cy="597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4495901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21668</TotalTime>
  <Words>5261</Words>
  <Application>Microsoft Office PowerPoint</Application>
  <PresentationFormat>寬螢幕</PresentationFormat>
  <Paragraphs>993</Paragraphs>
  <Slides>81</Slides>
  <Notes>4</Notes>
  <HiddenSlides>5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90" baseType="lpstr">
      <vt:lpstr>標楷體</vt:lpstr>
      <vt:lpstr>Arial</vt:lpstr>
      <vt:lpstr>Calibri</vt:lpstr>
      <vt:lpstr>Cambria Math</vt:lpstr>
      <vt:lpstr>Grandview</vt:lpstr>
      <vt:lpstr>Times New Roman</vt:lpstr>
      <vt:lpstr>Wingdings</vt:lpstr>
      <vt:lpstr>CosineVTI</vt:lpstr>
      <vt:lpstr>點陣圖影像</vt:lpstr>
      <vt:lpstr>Chapter 3: Scanning </vt:lpstr>
      <vt:lpstr>Scanner (or Lexical Analyzer) </vt:lpstr>
      <vt:lpstr>Tokens</vt:lpstr>
      <vt:lpstr>Tokens</vt:lpstr>
      <vt:lpstr>Input Buffering </vt:lpstr>
      <vt:lpstr>PowerPoint 簡報</vt:lpstr>
      <vt:lpstr>Token,   Pattern &amp;  Lexeme</vt:lpstr>
      <vt:lpstr>Pattern vs. Regular Expression</vt:lpstr>
      <vt:lpstr>Two kinds of token </vt:lpstr>
      <vt:lpstr>Examples of tokens</vt:lpstr>
      <vt:lpstr>Common Lexical Categories </vt:lpstr>
      <vt:lpstr>PowerPoint 簡報</vt:lpstr>
      <vt:lpstr>An instance: Scanning  E = M * C ** 2 </vt:lpstr>
      <vt:lpstr>PowerPoint 簡報</vt:lpstr>
      <vt:lpstr>Regular Expression vs. Finite Automata</vt:lpstr>
      <vt:lpstr>Definitions of String</vt:lpstr>
      <vt:lpstr>Operations of string (I) </vt:lpstr>
      <vt:lpstr>Operations of string (II)</vt:lpstr>
      <vt:lpstr>PowerPoint 簡報</vt:lpstr>
      <vt:lpstr>Definition of Language</vt:lpstr>
      <vt:lpstr>Three major operations for languages </vt:lpstr>
      <vt:lpstr>Regular Expression vs. Regular Language</vt:lpstr>
      <vt:lpstr>PowerPoint 簡報</vt:lpstr>
      <vt:lpstr>Rules for constructing regular expressions </vt:lpstr>
      <vt:lpstr>Rules of Regular Expressions </vt:lpstr>
      <vt:lpstr>What do the following regular expressions mean? </vt:lpstr>
      <vt:lpstr>PowerPoint 簡報</vt:lpstr>
      <vt:lpstr>Finite Automata (Finite state machine)</vt:lpstr>
      <vt:lpstr>Deterministic Finite Automata </vt:lpstr>
      <vt:lpstr>e.g. DFA accepting (a|b)*abb </vt:lpstr>
      <vt:lpstr>PowerPoint 簡報</vt:lpstr>
      <vt:lpstr>PowerPoint 簡報</vt:lpstr>
      <vt:lpstr>PowerPoint 簡報</vt:lpstr>
      <vt:lpstr>PowerPoint 簡報</vt:lpstr>
      <vt:lpstr>Non-deterministic Finite Automata </vt:lpstr>
      <vt:lpstr>e.g.   NFA accepting (a|b)*abb </vt:lpstr>
      <vt:lpstr>Regular Definition </vt:lpstr>
      <vt:lpstr>An Example </vt:lpstr>
      <vt:lpstr>PowerPoint 簡報</vt:lpstr>
      <vt:lpstr>Trick for differentiating keyword and identifier</vt:lpstr>
      <vt:lpstr>Theorem</vt:lpstr>
      <vt:lpstr>Algorithm: Constructing an NFA from a regular expression </vt:lpstr>
      <vt:lpstr>PowerPoint 簡報</vt:lpstr>
      <vt:lpstr>Example: </vt:lpstr>
      <vt:lpstr>PowerPoint 簡報</vt:lpstr>
      <vt:lpstr>How to construct a DFA based on an equivalent NFA? </vt:lpstr>
      <vt:lpstr>ε-closure(s) </vt:lpstr>
      <vt:lpstr>PowerPoint 簡報</vt:lpstr>
      <vt:lpstr>Algorithms </vt:lpstr>
      <vt:lpstr>PowerPoint 簡報</vt:lpstr>
      <vt:lpstr>Computing ε-closure(T)</vt:lpstr>
      <vt:lpstr>Example: 〖(a|b)〗^∗ abb </vt:lpstr>
      <vt:lpstr>PowerPoint 簡報</vt:lpstr>
      <vt:lpstr>PowerPoint 簡報</vt:lpstr>
      <vt:lpstr>PowerPoint 簡報</vt:lpstr>
      <vt:lpstr>PowerPoint 簡報</vt:lpstr>
      <vt:lpstr>Minimizing the number of states of DFA</vt:lpstr>
      <vt:lpstr>Algorithm:</vt:lpstr>
      <vt:lpstr>e.g. 〖(a|b)〗^∗ abb </vt:lpstr>
      <vt:lpstr>Steps for developing a lexical analyzer: </vt:lpstr>
      <vt:lpstr>PowerPoint 簡報</vt:lpstr>
      <vt:lpstr>An Example:</vt:lpstr>
      <vt:lpstr>PowerPoint 簡報</vt:lpstr>
      <vt:lpstr>PowerPoint 簡報</vt:lpstr>
      <vt:lpstr>PowerPoint 簡報</vt:lpstr>
      <vt:lpstr>PowerPoint 簡報</vt:lpstr>
      <vt:lpstr>Problems: </vt:lpstr>
      <vt:lpstr>Problems: </vt:lpstr>
      <vt:lpstr>PowerPoint 簡報</vt:lpstr>
      <vt:lpstr>PowerPoint 簡報</vt:lpstr>
      <vt:lpstr>Note:</vt:lpstr>
      <vt:lpstr>Format of a Lex Input File</vt:lpstr>
      <vt:lpstr>Examples</vt:lpstr>
      <vt:lpstr>PowerPoint 簡報</vt:lpstr>
      <vt:lpstr>How to compile Lex program? </vt:lpstr>
      <vt:lpstr>Note the following Lex names:</vt:lpstr>
      <vt:lpstr>PowerPoint 簡報</vt:lpstr>
      <vt:lpstr>PowerPoint 簡報</vt:lpstr>
      <vt:lpstr>Sample input file for the Pascal program</vt:lpstr>
      <vt:lpstr>Sample output from the Pascal tokenizer</vt:lpstr>
      <vt:lpstr>Sample output from the Pascal tokenizer</vt:lpstr>
    </vt:vector>
  </TitlesOfParts>
  <Company>NCKU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編譯系統</dc:title>
  <dc:creator>陳奇業</dc:creator>
  <cp:lastModifiedBy>陳奇業</cp:lastModifiedBy>
  <cp:revision>146</cp:revision>
  <dcterms:created xsi:type="dcterms:W3CDTF">2022-10-08T08:58:42Z</dcterms:created>
  <dcterms:modified xsi:type="dcterms:W3CDTF">2023-03-09T06:27:27Z</dcterms:modified>
</cp:coreProperties>
</file>